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2808525" cy="30279975"/>
  <p:notesSz cx="9309100" cy="7053263"/>
  <p:defaultTextStyle>
    <a:defPPr>
      <a:defRPr lang="en-US"/>
    </a:defPPr>
    <a:lvl1pPr algn="l" defTabSz="4175125" rtl="0" eaLnBrk="0" fontAlgn="base" hangingPunct="0">
      <a:spcBef>
        <a:spcPct val="0"/>
      </a:spcBef>
      <a:spcAft>
        <a:spcPct val="0"/>
      </a:spcAft>
      <a:defRPr sz="8200" kern="1200">
        <a:solidFill>
          <a:schemeClr val="tx1"/>
        </a:solidFill>
        <a:latin typeface="Arial" panose="020B0604020202020204" pitchFamily="34" charset="0"/>
        <a:ea typeface="+mn-ea"/>
        <a:cs typeface="Arial" panose="020B0604020202020204" pitchFamily="34" charset="0"/>
      </a:defRPr>
    </a:lvl1pPr>
    <a:lvl2pPr marL="2087563" indent="-1630363" algn="l" defTabSz="4175125" rtl="0" eaLnBrk="0" fontAlgn="base" hangingPunct="0">
      <a:spcBef>
        <a:spcPct val="0"/>
      </a:spcBef>
      <a:spcAft>
        <a:spcPct val="0"/>
      </a:spcAft>
      <a:defRPr sz="8200" kern="1200">
        <a:solidFill>
          <a:schemeClr val="tx1"/>
        </a:solidFill>
        <a:latin typeface="Arial" panose="020B0604020202020204" pitchFamily="34" charset="0"/>
        <a:ea typeface="+mn-ea"/>
        <a:cs typeface="Arial" panose="020B0604020202020204" pitchFamily="34" charset="0"/>
      </a:defRPr>
    </a:lvl2pPr>
    <a:lvl3pPr marL="4175125" indent="-3260725" algn="l" defTabSz="4175125" rtl="0" eaLnBrk="0" fontAlgn="base" hangingPunct="0">
      <a:spcBef>
        <a:spcPct val="0"/>
      </a:spcBef>
      <a:spcAft>
        <a:spcPct val="0"/>
      </a:spcAft>
      <a:defRPr sz="8200" kern="1200">
        <a:solidFill>
          <a:schemeClr val="tx1"/>
        </a:solidFill>
        <a:latin typeface="Arial" panose="020B0604020202020204" pitchFamily="34" charset="0"/>
        <a:ea typeface="+mn-ea"/>
        <a:cs typeface="Arial" panose="020B0604020202020204" pitchFamily="34" charset="0"/>
      </a:defRPr>
    </a:lvl3pPr>
    <a:lvl4pPr marL="6264275" indent="-4892675" algn="l" defTabSz="4175125" rtl="0" eaLnBrk="0" fontAlgn="base" hangingPunct="0">
      <a:spcBef>
        <a:spcPct val="0"/>
      </a:spcBef>
      <a:spcAft>
        <a:spcPct val="0"/>
      </a:spcAft>
      <a:defRPr sz="8200" kern="1200">
        <a:solidFill>
          <a:schemeClr val="tx1"/>
        </a:solidFill>
        <a:latin typeface="Arial" panose="020B0604020202020204" pitchFamily="34" charset="0"/>
        <a:ea typeface="+mn-ea"/>
        <a:cs typeface="Arial" panose="020B0604020202020204" pitchFamily="34" charset="0"/>
      </a:defRPr>
    </a:lvl4pPr>
    <a:lvl5pPr marL="8351838" indent="-6523038" algn="l" defTabSz="4175125" rtl="0" eaLnBrk="0" fontAlgn="base" hangingPunct="0">
      <a:spcBef>
        <a:spcPct val="0"/>
      </a:spcBef>
      <a:spcAft>
        <a:spcPct val="0"/>
      </a:spcAft>
      <a:defRPr sz="8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82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82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82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82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9537">
          <p15:clr>
            <a:srgbClr val="A4A3A4"/>
          </p15:clr>
        </p15:guide>
        <p15:guide id="2" pos="1348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B54"/>
    <a:srgbClr val="FF0000"/>
    <a:srgbClr val="872434"/>
    <a:srgbClr val="0021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7721" autoAdjust="0"/>
    <p:restoredTop sz="95179" autoAdjust="0"/>
  </p:normalViewPr>
  <p:slideViewPr>
    <p:cSldViewPr>
      <p:cViewPr varScale="1">
        <p:scale>
          <a:sx n="26" d="100"/>
          <a:sy n="26" d="100"/>
        </p:scale>
        <p:origin x="2202" y="180"/>
      </p:cViewPr>
      <p:guideLst>
        <p:guide orient="horz" pos="9537"/>
        <p:guide pos="1348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3A9D52-DEB9-4944-BA76-EC334AEE2739}" type="doc">
      <dgm:prSet loTypeId="urn:microsoft.com/office/officeart/2005/8/layout/funnel1" loCatId="process" qsTypeId="urn:microsoft.com/office/officeart/2005/8/quickstyle/simple1#1" qsCatId="simple" csTypeId="urn:microsoft.com/office/officeart/2005/8/colors/accent2_4" csCatId="accent2" phldr="1"/>
      <dgm:spPr/>
      <dgm:t>
        <a:bodyPr/>
        <a:lstStyle/>
        <a:p>
          <a:endParaRPr lang="en-GB"/>
        </a:p>
      </dgm:t>
    </dgm:pt>
    <dgm:pt modelId="{1F6D5031-AC5F-4A9B-8C0E-7436D620F689}">
      <dgm:prSet phldrT="[Text]" custT="1"/>
      <dgm:spPr/>
      <dgm:t>
        <a:bodyPr/>
        <a:lstStyle/>
        <a:p>
          <a:r>
            <a:rPr lang="en-GB" sz="2000" b="1" dirty="0">
              <a:solidFill>
                <a:schemeClr val="bg1"/>
              </a:solidFill>
              <a:latin typeface="Arial" panose="020B0604020202020204" pitchFamily="34" charset="0"/>
              <a:cs typeface="Arial" panose="020B0604020202020204" pitchFamily="34" charset="0"/>
            </a:rPr>
            <a:t>Stake-holders  </a:t>
          </a:r>
          <a:endParaRPr lang="en-GB" sz="1800" b="1" dirty="0">
            <a:solidFill>
              <a:schemeClr val="bg1"/>
            </a:solidFill>
            <a:latin typeface="Arial" panose="020B0604020202020204" pitchFamily="34" charset="0"/>
            <a:cs typeface="Arial" panose="020B0604020202020204" pitchFamily="34" charset="0"/>
          </a:endParaRPr>
        </a:p>
      </dgm:t>
    </dgm:pt>
    <dgm:pt modelId="{A6BE9E6D-E0A0-4868-A69C-694E35F1E178}" type="parTrans" cxnId="{F487CC27-F9A6-4706-BEFE-2C978C0C9848}">
      <dgm:prSet/>
      <dgm:spPr/>
      <dgm:t>
        <a:bodyPr/>
        <a:lstStyle/>
        <a:p>
          <a:endParaRPr lang="en-GB"/>
        </a:p>
      </dgm:t>
    </dgm:pt>
    <dgm:pt modelId="{3901E21C-EC17-4413-81B2-AF2D49F4DB75}" type="sibTrans" cxnId="{F487CC27-F9A6-4706-BEFE-2C978C0C9848}">
      <dgm:prSet/>
      <dgm:spPr/>
      <dgm:t>
        <a:bodyPr/>
        <a:lstStyle/>
        <a:p>
          <a:endParaRPr lang="en-GB"/>
        </a:p>
      </dgm:t>
    </dgm:pt>
    <dgm:pt modelId="{80051FED-FCA9-4CA0-B27B-9017B118A914}">
      <dgm:prSet phldrT="[Text]" custT="1"/>
      <dgm:spPr/>
      <dgm:t>
        <a:bodyPr/>
        <a:lstStyle/>
        <a:p>
          <a:r>
            <a:rPr lang="en-GB" sz="2000" b="1" dirty="0"/>
            <a:t>Content experts</a:t>
          </a:r>
        </a:p>
      </dgm:t>
    </dgm:pt>
    <dgm:pt modelId="{3FF4AA38-3CB7-4F87-BF34-28E6495AFD64}" type="parTrans" cxnId="{F3FCF281-7001-4E3F-9E2E-69F738745286}">
      <dgm:prSet/>
      <dgm:spPr/>
      <dgm:t>
        <a:bodyPr/>
        <a:lstStyle/>
        <a:p>
          <a:endParaRPr lang="en-GB"/>
        </a:p>
      </dgm:t>
    </dgm:pt>
    <dgm:pt modelId="{83F16756-EF3D-4FF1-A90D-3AAA6515C340}" type="sibTrans" cxnId="{F3FCF281-7001-4E3F-9E2E-69F738745286}">
      <dgm:prSet/>
      <dgm:spPr/>
      <dgm:t>
        <a:bodyPr/>
        <a:lstStyle/>
        <a:p>
          <a:endParaRPr lang="en-GB"/>
        </a:p>
      </dgm:t>
    </dgm:pt>
    <dgm:pt modelId="{BCBDF24E-394B-4770-820F-63BFA33E50F6}">
      <dgm:prSet phldrT="[Text]" custT="1"/>
      <dgm:spPr/>
      <dgm:t>
        <a:bodyPr/>
        <a:lstStyle/>
        <a:p>
          <a:r>
            <a:rPr lang="en-GB" sz="1800" b="1" dirty="0"/>
            <a:t> </a:t>
          </a:r>
          <a:r>
            <a:rPr lang="en-GB" sz="2000" b="1" dirty="0"/>
            <a:t>Literature</a:t>
          </a:r>
          <a:endParaRPr lang="en-GB" sz="1800" b="1" dirty="0"/>
        </a:p>
      </dgm:t>
    </dgm:pt>
    <dgm:pt modelId="{41EEDFA1-1FAF-4940-9F19-5E3CA6843F5C}" type="parTrans" cxnId="{B157BCED-BA50-41FE-AC38-4A2A0861784F}">
      <dgm:prSet/>
      <dgm:spPr/>
      <dgm:t>
        <a:bodyPr/>
        <a:lstStyle/>
        <a:p>
          <a:endParaRPr lang="en-GB"/>
        </a:p>
      </dgm:t>
    </dgm:pt>
    <dgm:pt modelId="{E97406E1-94D9-4397-A8D9-0086DE69EE86}" type="sibTrans" cxnId="{B157BCED-BA50-41FE-AC38-4A2A0861784F}">
      <dgm:prSet/>
      <dgm:spPr/>
      <dgm:t>
        <a:bodyPr/>
        <a:lstStyle/>
        <a:p>
          <a:endParaRPr lang="en-GB"/>
        </a:p>
      </dgm:t>
    </dgm:pt>
    <dgm:pt modelId="{1A50143A-B1E4-41E9-80DB-3157C776A042}">
      <dgm:prSet phldrT="[Text]" custT="1"/>
      <dgm:spPr/>
      <dgm:t>
        <a:bodyPr/>
        <a:lstStyle/>
        <a:p>
          <a:r>
            <a:rPr lang="en-GB" sz="3200" b="1" kern="1200" dirty="0"/>
            <a:t> </a:t>
          </a:r>
          <a:r>
            <a:rPr lang="en-GB" sz="3200" b="1" kern="1200" dirty="0">
              <a:solidFill>
                <a:srgbClr val="001B54"/>
              </a:solidFill>
              <a:latin typeface="Arial" panose="020B0604020202020204" pitchFamily="34" charset="0"/>
              <a:ea typeface="+mn-ea"/>
              <a:cs typeface="Arial" panose="020B0604020202020204" pitchFamily="34" charset="0"/>
            </a:rPr>
            <a:t>Programme theory</a:t>
          </a:r>
        </a:p>
      </dgm:t>
    </dgm:pt>
    <dgm:pt modelId="{F05FC83A-AF46-498D-AC4D-F360930E72C6}" type="sibTrans" cxnId="{30534FAC-A062-41B1-8496-48F53F47C1C1}">
      <dgm:prSet/>
      <dgm:spPr/>
      <dgm:t>
        <a:bodyPr/>
        <a:lstStyle/>
        <a:p>
          <a:endParaRPr lang="en-GB"/>
        </a:p>
      </dgm:t>
    </dgm:pt>
    <dgm:pt modelId="{28D6CBE7-8E07-489F-B091-2BC90C272862}" type="parTrans" cxnId="{30534FAC-A062-41B1-8496-48F53F47C1C1}">
      <dgm:prSet/>
      <dgm:spPr/>
      <dgm:t>
        <a:bodyPr/>
        <a:lstStyle/>
        <a:p>
          <a:endParaRPr lang="en-GB"/>
        </a:p>
      </dgm:t>
    </dgm:pt>
    <dgm:pt modelId="{4793D708-A1C5-4D95-8A07-3F328B1AF0E1}" type="pres">
      <dgm:prSet presAssocID="{393A9D52-DEB9-4944-BA76-EC334AEE2739}" presName="Name0" presStyleCnt="0">
        <dgm:presLayoutVars>
          <dgm:chMax val="4"/>
          <dgm:resizeHandles val="exact"/>
        </dgm:presLayoutVars>
      </dgm:prSet>
      <dgm:spPr/>
    </dgm:pt>
    <dgm:pt modelId="{BBED72E4-6FA7-4565-BC83-AD03ACB71BD4}" type="pres">
      <dgm:prSet presAssocID="{393A9D52-DEB9-4944-BA76-EC334AEE2739}" presName="ellipse" presStyleLbl="trBgShp" presStyleIdx="0" presStyleCnt="1"/>
      <dgm:spPr/>
    </dgm:pt>
    <dgm:pt modelId="{FED6BC5F-AFD6-4AED-A4BA-A22777E09142}" type="pres">
      <dgm:prSet presAssocID="{393A9D52-DEB9-4944-BA76-EC334AEE2739}" presName="arrow1" presStyleLbl="fgShp" presStyleIdx="0" presStyleCnt="1"/>
      <dgm:spPr/>
    </dgm:pt>
    <dgm:pt modelId="{015A9C72-D863-4062-9FFB-3B0A2079DD46}" type="pres">
      <dgm:prSet presAssocID="{393A9D52-DEB9-4944-BA76-EC334AEE2739}" presName="rectangle" presStyleLbl="revTx" presStyleIdx="0" presStyleCnt="1" custScaleX="118801">
        <dgm:presLayoutVars>
          <dgm:bulletEnabled val="1"/>
        </dgm:presLayoutVars>
      </dgm:prSet>
      <dgm:spPr/>
    </dgm:pt>
    <dgm:pt modelId="{E1FEC96F-6812-463C-9A08-CCFE998C6245}" type="pres">
      <dgm:prSet presAssocID="{80051FED-FCA9-4CA0-B27B-9017B118A914}" presName="item1" presStyleLbl="node1" presStyleIdx="0" presStyleCnt="3" custScaleX="111283">
        <dgm:presLayoutVars>
          <dgm:bulletEnabled val="1"/>
        </dgm:presLayoutVars>
      </dgm:prSet>
      <dgm:spPr/>
    </dgm:pt>
    <dgm:pt modelId="{7E8BEF3E-659C-456F-A337-17CDD0E37A21}" type="pres">
      <dgm:prSet presAssocID="{BCBDF24E-394B-4770-820F-63BFA33E50F6}" presName="item2" presStyleLbl="node1" presStyleIdx="1" presStyleCnt="3">
        <dgm:presLayoutVars>
          <dgm:bulletEnabled val="1"/>
        </dgm:presLayoutVars>
      </dgm:prSet>
      <dgm:spPr/>
    </dgm:pt>
    <dgm:pt modelId="{4A0A382E-DB02-42DB-BC7E-BE75C61CE79A}" type="pres">
      <dgm:prSet presAssocID="{1A50143A-B1E4-41E9-80DB-3157C776A042}" presName="item3" presStyleLbl="node1" presStyleIdx="2" presStyleCnt="3">
        <dgm:presLayoutVars>
          <dgm:bulletEnabled val="1"/>
        </dgm:presLayoutVars>
      </dgm:prSet>
      <dgm:spPr/>
    </dgm:pt>
    <dgm:pt modelId="{47AF3D3F-72D7-4A82-80C9-8713EA664714}" type="pres">
      <dgm:prSet presAssocID="{393A9D52-DEB9-4944-BA76-EC334AEE2739}" presName="funnel" presStyleLbl="trAlignAcc1" presStyleIdx="0" presStyleCnt="1" custLinFactNeighborX="-420" custLinFactNeighborY="-564"/>
      <dgm:spPr/>
    </dgm:pt>
  </dgm:ptLst>
  <dgm:cxnLst>
    <dgm:cxn modelId="{22EDBF01-1EEC-45E1-BCEE-16190D694BF3}" type="presOf" srcId="{1A50143A-B1E4-41E9-80DB-3157C776A042}" destId="{015A9C72-D863-4062-9FFB-3B0A2079DD46}" srcOrd="0" destOrd="0" presId="urn:microsoft.com/office/officeart/2005/8/layout/funnel1"/>
    <dgm:cxn modelId="{F487CC27-F9A6-4706-BEFE-2C978C0C9848}" srcId="{393A9D52-DEB9-4944-BA76-EC334AEE2739}" destId="{1F6D5031-AC5F-4A9B-8C0E-7436D620F689}" srcOrd="0" destOrd="0" parTransId="{A6BE9E6D-E0A0-4868-A69C-694E35F1E178}" sibTransId="{3901E21C-EC17-4413-81B2-AF2D49F4DB75}"/>
    <dgm:cxn modelId="{E5015A50-AAAB-4C49-A0C5-397D348C0F36}" type="presOf" srcId="{BCBDF24E-394B-4770-820F-63BFA33E50F6}" destId="{E1FEC96F-6812-463C-9A08-CCFE998C6245}" srcOrd="0" destOrd="0" presId="urn:microsoft.com/office/officeart/2005/8/layout/funnel1"/>
    <dgm:cxn modelId="{F3FCF281-7001-4E3F-9E2E-69F738745286}" srcId="{393A9D52-DEB9-4944-BA76-EC334AEE2739}" destId="{80051FED-FCA9-4CA0-B27B-9017B118A914}" srcOrd="1" destOrd="0" parTransId="{3FF4AA38-3CB7-4F87-BF34-28E6495AFD64}" sibTransId="{83F16756-EF3D-4FF1-A90D-3AAA6515C340}"/>
    <dgm:cxn modelId="{80609C84-3C83-4EC3-8C10-5FF704D9B439}" type="presOf" srcId="{393A9D52-DEB9-4944-BA76-EC334AEE2739}" destId="{4793D708-A1C5-4D95-8A07-3F328B1AF0E1}" srcOrd="0" destOrd="0" presId="urn:microsoft.com/office/officeart/2005/8/layout/funnel1"/>
    <dgm:cxn modelId="{1D40008C-EA77-4798-AE05-0D5F3815FD97}" type="presOf" srcId="{1F6D5031-AC5F-4A9B-8C0E-7436D620F689}" destId="{4A0A382E-DB02-42DB-BC7E-BE75C61CE79A}" srcOrd="0" destOrd="0" presId="urn:microsoft.com/office/officeart/2005/8/layout/funnel1"/>
    <dgm:cxn modelId="{30534FAC-A062-41B1-8496-48F53F47C1C1}" srcId="{393A9D52-DEB9-4944-BA76-EC334AEE2739}" destId="{1A50143A-B1E4-41E9-80DB-3157C776A042}" srcOrd="3" destOrd="0" parTransId="{28D6CBE7-8E07-489F-B091-2BC90C272862}" sibTransId="{F05FC83A-AF46-498D-AC4D-F360930E72C6}"/>
    <dgm:cxn modelId="{046549CD-9B93-42BD-8A77-E84656E6B269}" type="presOf" srcId="{80051FED-FCA9-4CA0-B27B-9017B118A914}" destId="{7E8BEF3E-659C-456F-A337-17CDD0E37A21}" srcOrd="0" destOrd="0" presId="urn:microsoft.com/office/officeart/2005/8/layout/funnel1"/>
    <dgm:cxn modelId="{B157BCED-BA50-41FE-AC38-4A2A0861784F}" srcId="{393A9D52-DEB9-4944-BA76-EC334AEE2739}" destId="{BCBDF24E-394B-4770-820F-63BFA33E50F6}" srcOrd="2" destOrd="0" parTransId="{41EEDFA1-1FAF-4940-9F19-5E3CA6843F5C}" sibTransId="{E97406E1-94D9-4397-A8D9-0086DE69EE86}"/>
    <dgm:cxn modelId="{7907D63B-A927-4666-9DF4-6B3B4AA22CE1}" type="presParOf" srcId="{4793D708-A1C5-4D95-8A07-3F328B1AF0E1}" destId="{BBED72E4-6FA7-4565-BC83-AD03ACB71BD4}" srcOrd="0" destOrd="0" presId="urn:microsoft.com/office/officeart/2005/8/layout/funnel1"/>
    <dgm:cxn modelId="{8991D20D-1FD3-4558-814F-839F4464491D}" type="presParOf" srcId="{4793D708-A1C5-4D95-8A07-3F328B1AF0E1}" destId="{FED6BC5F-AFD6-4AED-A4BA-A22777E09142}" srcOrd="1" destOrd="0" presId="urn:microsoft.com/office/officeart/2005/8/layout/funnel1"/>
    <dgm:cxn modelId="{BFE59BDB-8687-4247-9C0D-7A8756D5AD4A}" type="presParOf" srcId="{4793D708-A1C5-4D95-8A07-3F328B1AF0E1}" destId="{015A9C72-D863-4062-9FFB-3B0A2079DD46}" srcOrd="2" destOrd="0" presId="urn:microsoft.com/office/officeart/2005/8/layout/funnel1"/>
    <dgm:cxn modelId="{FA8447D0-6308-47B3-8E39-CBDEE8579FE1}" type="presParOf" srcId="{4793D708-A1C5-4D95-8A07-3F328B1AF0E1}" destId="{E1FEC96F-6812-463C-9A08-CCFE998C6245}" srcOrd="3" destOrd="0" presId="urn:microsoft.com/office/officeart/2005/8/layout/funnel1"/>
    <dgm:cxn modelId="{A3D32419-5111-4347-BF68-032B21046C8B}" type="presParOf" srcId="{4793D708-A1C5-4D95-8A07-3F328B1AF0E1}" destId="{7E8BEF3E-659C-456F-A337-17CDD0E37A21}" srcOrd="4" destOrd="0" presId="urn:microsoft.com/office/officeart/2005/8/layout/funnel1"/>
    <dgm:cxn modelId="{7886CA89-5B61-464B-A543-3414C9637D24}" type="presParOf" srcId="{4793D708-A1C5-4D95-8A07-3F328B1AF0E1}" destId="{4A0A382E-DB02-42DB-BC7E-BE75C61CE79A}" srcOrd="5" destOrd="0" presId="urn:microsoft.com/office/officeart/2005/8/layout/funnel1"/>
    <dgm:cxn modelId="{1A07CF7C-4AA0-4AAB-AD54-9D98A060DB8C}" type="presParOf" srcId="{4793D708-A1C5-4D95-8A07-3F328B1AF0E1}" destId="{47AF3D3F-72D7-4A82-80C9-8713EA664714}" srcOrd="6" destOrd="0" presId="urn:microsoft.com/office/officeart/2005/8/layout/funnel1"/>
  </dgm:cxnLst>
  <dgm:bg>
    <a:noFill/>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ED72E4-6FA7-4565-BC83-AD03ACB71BD4}">
      <dsp:nvSpPr>
        <dsp:cNvPr id="0" name=""/>
        <dsp:cNvSpPr/>
      </dsp:nvSpPr>
      <dsp:spPr>
        <a:xfrm>
          <a:off x="1117549" y="585194"/>
          <a:ext cx="4083963" cy="1418306"/>
        </a:xfrm>
        <a:prstGeom prst="ellipse">
          <a:avLst/>
        </a:prstGeom>
        <a:solidFill>
          <a:schemeClr val="accent2">
            <a:tint val="50000"/>
            <a:alpha val="5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D6BC5F-AFD6-4AED-A4BA-A22777E09142}">
      <dsp:nvSpPr>
        <dsp:cNvPr id="0" name=""/>
        <dsp:cNvSpPr/>
      </dsp:nvSpPr>
      <dsp:spPr>
        <a:xfrm>
          <a:off x="2770130" y="4058146"/>
          <a:ext cx="791465" cy="506538"/>
        </a:xfrm>
        <a:prstGeom prst="downArrow">
          <a:avLst/>
        </a:prstGeom>
        <a:solidFill>
          <a:schemeClr val="accent2">
            <a:tint val="55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15A9C72-D863-4062-9FFB-3B0A2079DD46}">
      <dsp:nvSpPr>
        <dsp:cNvPr id="0" name=""/>
        <dsp:cNvSpPr/>
      </dsp:nvSpPr>
      <dsp:spPr>
        <a:xfrm>
          <a:off x="909216" y="4463376"/>
          <a:ext cx="4513292" cy="9497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GB" sz="3200" b="1" kern="1200" dirty="0"/>
            <a:t> </a:t>
          </a:r>
          <a:r>
            <a:rPr lang="en-GB" sz="3200" b="1" kern="1200" dirty="0">
              <a:solidFill>
                <a:srgbClr val="001B54"/>
              </a:solidFill>
              <a:latin typeface="Arial" panose="020B0604020202020204" pitchFamily="34" charset="0"/>
              <a:ea typeface="+mn-ea"/>
              <a:cs typeface="Arial" panose="020B0604020202020204" pitchFamily="34" charset="0"/>
            </a:rPr>
            <a:t>Programme theory</a:t>
          </a:r>
        </a:p>
      </dsp:txBody>
      <dsp:txXfrm>
        <a:off x="909216" y="4463376"/>
        <a:ext cx="4513292" cy="949758"/>
      </dsp:txXfrm>
    </dsp:sp>
    <dsp:sp modelId="{E1FEC96F-6812-463C-9A08-CCFE998C6245}">
      <dsp:nvSpPr>
        <dsp:cNvPr id="0" name=""/>
        <dsp:cNvSpPr/>
      </dsp:nvSpPr>
      <dsp:spPr>
        <a:xfrm>
          <a:off x="2521968" y="2113040"/>
          <a:ext cx="1585380" cy="1424638"/>
        </a:xfrm>
        <a:prstGeom prst="ellipse">
          <a:avLst/>
        </a:prstGeom>
        <a:solidFill>
          <a:schemeClr val="accent2">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GB" sz="1800" b="1" kern="1200" dirty="0"/>
            <a:t> </a:t>
          </a:r>
          <a:r>
            <a:rPr lang="en-GB" sz="2000" b="1" kern="1200" dirty="0"/>
            <a:t>Literature</a:t>
          </a:r>
          <a:endParaRPr lang="en-GB" sz="1800" b="1" kern="1200" dirty="0"/>
        </a:p>
      </dsp:txBody>
      <dsp:txXfrm>
        <a:off x="2754142" y="2321673"/>
        <a:ext cx="1121032" cy="1007372"/>
      </dsp:txXfrm>
    </dsp:sp>
    <dsp:sp modelId="{7E8BEF3E-659C-456F-A337-17CDD0E37A21}">
      <dsp:nvSpPr>
        <dsp:cNvPr id="0" name=""/>
        <dsp:cNvSpPr/>
      </dsp:nvSpPr>
      <dsp:spPr>
        <a:xfrm>
          <a:off x="1582931" y="1044244"/>
          <a:ext cx="1424638" cy="1424638"/>
        </a:xfrm>
        <a:prstGeom prst="ellipse">
          <a:avLst/>
        </a:prstGeom>
        <a:solidFill>
          <a:schemeClr val="accent2">
            <a:shade val="50000"/>
            <a:hueOff val="-27656"/>
            <a:satOff val="-5606"/>
            <a:lumOff val="3083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GB" sz="2000" b="1" kern="1200" dirty="0"/>
            <a:t>Content experts</a:t>
          </a:r>
        </a:p>
      </dsp:txBody>
      <dsp:txXfrm>
        <a:off x="1791564" y="1252877"/>
        <a:ext cx="1007372" cy="1007372"/>
      </dsp:txXfrm>
    </dsp:sp>
    <dsp:sp modelId="{4A0A382E-DB02-42DB-BC7E-BE75C61CE79A}">
      <dsp:nvSpPr>
        <dsp:cNvPr id="0" name=""/>
        <dsp:cNvSpPr/>
      </dsp:nvSpPr>
      <dsp:spPr>
        <a:xfrm>
          <a:off x="3039228" y="699798"/>
          <a:ext cx="1424638" cy="1424638"/>
        </a:xfrm>
        <a:prstGeom prst="ellipse">
          <a:avLst/>
        </a:prstGeom>
        <a:solidFill>
          <a:schemeClr val="accent2">
            <a:shade val="50000"/>
            <a:hueOff val="-27656"/>
            <a:satOff val="-5606"/>
            <a:lumOff val="3083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chemeClr val="bg1"/>
              </a:solidFill>
              <a:latin typeface="Arial" panose="020B0604020202020204" pitchFamily="34" charset="0"/>
              <a:cs typeface="Arial" panose="020B0604020202020204" pitchFamily="34" charset="0"/>
            </a:rPr>
            <a:t>Stake-holders  </a:t>
          </a:r>
          <a:endParaRPr lang="en-GB" sz="1800" b="1" kern="1200" dirty="0">
            <a:solidFill>
              <a:schemeClr val="bg1"/>
            </a:solidFill>
            <a:latin typeface="Arial" panose="020B0604020202020204" pitchFamily="34" charset="0"/>
            <a:cs typeface="Arial" panose="020B0604020202020204" pitchFamily="34" charset="0"/>
          </a:endParaRPr>
        </a:p>
      </dsp:txBody>
      <dsp:txXfrm>
        <a:off x="3247861" y="908431"/>
        <a:ext cx="1007372" cy="1007372"/>
      </dsp:txXfrm>
    </dsp:sp>
    <dsp:sp modelId="{47AF3D3F-72D7-4A82-80C9-8713EA664714}">
      <dsp:nvSpPr>
        <dsp:cNvPr id="0" name=""/>
        <dsp:cNvSpPr/>
      </dsp:nvSpPr>
      <dsp:spPr>
        <a:xfrm>
          <a:off x="931143" y="391074"/>
          <a:ext cx="4432208" cy="3545766"/>
        </a:xfrm>
        <a:prstGeom prst="funnel">
          <a:avLst/>
        </a:prstGeom>
        <a:solidFill>
          <a:schemeClr val="lt1">
            <a:alpha val="55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10641" y="9406422"/>
            <a:ext cx="36387247" cy="6490569"/>
          </a:xfrm>
        </p:spPr>
        <p:txBody>
          <a:bodyPr/>
          <a:lstStyle/>
          <a:p>
            <a:r>
              <a:rPr lang="en-US"/>
              <a:t>Click to edit Master title style</a:t>
            </a:r>
            <a:endParaRPr lang="en-GB"/>
          </a:p>
        </p:txBody>
      </p:sp>
      <p:sp>
        <p:nvSpPr>
          <p:cNvPr id="3" name="Subtitle 2"/>
          <p:cNvSpPr>
            <a:spLocks noGrp="1"/>
          </p:cNvSpPr>
          <p:nvPr>
            <p:ph type="subTitle" idx="1"/>
          </p:nvPr>
        </p:nvSpPr>
        <p:spPr>
          <a:xfrm>
            <a:off x="6421279" y="17158652"/>
            <a:ext cx="29965968" cy="7738216"/>
          </a:xfrm>
        </p:spPr>
        <p:txBody>
          <a:bodyPr/>
          <a:lstStyle>
            <a:lvl1pPr marL="0" indent="0" algn="ctr">
              <a:buNone/>
              <a:defRPr>
                <a:solidFill>
                  <a:schemeClr val="tx1">
                    <a:tint val="75000"/>
                  </a:schemeClr>
                </a:solidFill>
              </a:defRPr>
            </a:lvl1pPr>
            <a:lvl2pPr marL="2088174" indent="0" algn="ctr">
              <a:buNone/>
              <a:defRPr>
                <a:solidFill>
                  <a:schemeClr val="tx1">
                    <a:tint val="75000"/>
                  </a:schemeClr>
                </a:solidFill>
              </a:defRPr>
            </a:lvl2pPr>
            <a:lvl3pPr marL="4176351" indent="0" algn="ctr">
              <a:buNone/>
              <a:defRPr>
                <a:solidFill>
                  <a:schemeClr val="tx1">
                    <a:tint val="75000"/>
                  </a:schemeClr>
                </a:solidFill>
              </a:defRPr>
            </a:lvl3pPr>
            <a:lvl4pPr marL="6264525" indent="0" algn="ctr">
              <a:buNone/>
              <a:defRPr>
                <a:solidFill>
                  <a:schemeClr val="tx1">
                    <a:tint val="75000"/>
                  </a:schemeClr>
                </a:solidFill>
              </a:defRPr>
            </a:lvl4pPr>
            <a:lvl5pPr marL="8352701" indent="0" algn="ctr">
              <a:buNone/>
              <a:defRPr>
                <a:solidFill>
                  <a:schemeClr val="tx1">
                    <a:tint val="75000"/>
                  </a:schemeClr>
                </a:solidFill>
              </a:defRPr>
            </a:lvl5pPr>
            <a:lvl6pPr marL="10440875" indent="0" algn="ctr">
              <a:buNone/>
              <a:defRPr>
                <a:solidFill>
                  <a:schemeClr val="tx1">
                    <a:tint val="75000"/>
                  </a:schemeClr>
                </a:solidFill>
              </a:defRPr>
            </a:lvl6pPr>
            <a:lvl7pPr marL="12529050" indent="0" algn="ctr">
              <a:buNone/>
              <a:defRPr>
                <a:solidFill>
                  <a:schemeClr val="tx1">
                    <a:tint val="75000"/>
                  </a:schemeClr>
                </a:solidFill>
              </a:defRPr>
            </a:lvl7pPr>
            <a:lvl8pPr marL="14617226" indent="0" algn="ctr">
              <a:buNone/>
              <a:defRPr>
                <a:solidFill>
                  <a:schemeClr val="tx1">
                    <a:tint val="75000"/>
                  </a:schemeClr>
                </a:solidFill>
              </a:defRPr>
            </a:lvl8pPr>
            <a:lvl9pPr marL="167054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85357AEC-1CB8-4217-B439-80A13FA2445C}" type="datetimeFigureOut">
              <a:rPr lang="en-GB"/>
              <a:pPr>
                <a:defRPr/>
              </a:pPr>
              <a:t>11/05/2017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32C7EDA8-9B8D-44EE-B40F-F249E8DDE71E}" type="slidenum">
              <a:rPr lang="en-GB" altLang="en-US"/>
              <a:pPr>
                <a:defRPr/>
              </a:pPr>
              <a:t>‹#›</a:t>
            </a:fld>
            <a:endParaRPr lang="en-GB" altLang="en-US"/>
          </a:p>
        </p:txBody>
      </p:sp>
    </p:spTree>
    <p:extLst>
      <p:ext uri="{BB962C8B-B14F-4D97-AF65-F5344CB8AC3E}">
        <p14:creationId xmlns:p14="http://schemas.microsoft.com/office/powerpoint/2010/main" val="814011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57931D2C-A023-4E7F-89CC-D4631C35CBA7}" type="datetimeFigureOut">
              <a:rPr lang="en-GB"/>
              <a:pPr>
                <a:defRPr/>
              </a:pPr>
              <a:t>11/05/2017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D424813-8D0F-43E1-95FE-0FFFFB5C25C2}" type="slidenum">
              <a:rPr lang="en-GB" altLang="en-US"/>
              <a:pPr>
                <a:defRPr/>
              </a:pPr>
              <a:t>‹#›</a:t>
            </a:fld>
            <a:endParaRPr lang="en-GB" altLang="en-US"/>
          </a:p>
        </p:txBody>
      </p:sp>
    </p:spTree>
    <p:extLst>
      <p:ext uri="{BB962C8B-B14F-4D97-AF65-F5344CB8AC3E}">
        <p14:creationId xmlns:p14="http://schemas.microsoft.com/office/powerpoint/2010/main" val="1390630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036181" y="1212605"/>
            <a:ext cx="9631918" cy="2583610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2140429" y="1212605"/>
            <a:ext cx="28182279" cy="2583610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1D906C88-E2C1-4C25-B329-847F6DA344F9}" type="datetimeFigureOut">
              <a:rPr lang="en-GB"/>
              <a:pPr>
                <a:defRPr/>
              </a:pPr>
              <a:t>11/05/2017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4598A859-4F24-4F86-8622-B105AAA250B3}" type="slidenum">
              <a:rPr lang="en-GB" altLang="en-US"/>
              <a:pPr>
                <a:defRPr/>
              </a:pPr>
              <a:t>‹#›</a:t>
            </a:fld>
            <a:endParaRPr lang="en-GB" altLang="en-US"/>
          </a:p>
        </p:txBody>
      </p:sp>
    </p:spTree>
    <p:extLst>
      <p:ext uri="{BB962C8B-B14F-4D97-AF65-F5344CB8AC3E}">
        <p14:creationId xmlns:p14="http://schemas.microsoft.com/office/powerpoint/2010/main" val="3550495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FF7D06E5-B7FA-45DF-B09D-147EAED2C828}" type="datetimeFigureOut">
              <a:rPr lang="en-GB"/>
              <a:pPr>
                <a:defRPr/>
              </a:pPr>
              <a:t>11/05/2017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232EB3B8-69D6-456A-A1B6-E5B8D62C1F64}" type="slidenum">
              <a:rPr lang="en-GB" altLang="en-US"/>
              <a:pPr>
                <a:defRPr/>
              </a:pPr>
              <a:t>‹#›</a:t>
            </a:fld>
            <a:endParaRPr lang="en-GB" altLang="en-US"/>
          </a:p>
        </p:txBody>
      </p:sp>
    </p:spTree>
    <p:extLst>
      <p:ext uri="{BB962C8B-B14F-4D97-AF65-F5344CB8AC3E}">
        <p14:creationId xmlns:p14="http://schemas.microsoft.com/office/powerpoint/2010/main" val="2034667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81581" y="19457690"/>
            <a:ext cx="36387247" cy="6013939"/>
          </a:xfrm>
        </p:spPr>
        <p:txBody>
          <a:bodyPr anchor="t"/>
          <a:lstStyle>
            <a:lvl1pPr algn="l">
              <a:defRPr sz="18300" b="1" cap="all"/>
            </a:lvl1pPr>
          </a:lstStyle>
          <a:p>
            <a:r>
              <a:rPr lang="en-US"/>
              <a:t>Click to edit Master title style</a:t>
            </a:r>
            <a:endParaRPr lang="en-GB"/>
          </a:p>
        </p:txBody>
      </p:sp>
      <p:sp>
        <p:nvSpPr>
          <p:cNvPr id="3" name="Text Placeholder 2"/>
          <p:cNvSpPr>
            <a:spLocks noGrp="1"/>
          </p:cNvSpPr>
          <p:nvPr>
            <p:ph type="body" idx="1"/>
          </p:nvPr>
        </p:nvSpPr>
        <p:spPr>
          <a:xfrm>
            <a:off x="3381581" y="12833948"/>
            <a:ext cx="36387247" cy="6623742"/>
          </a:xfrm>
        </p:spPr>
        <p:txBody>
          <a:bodyPr anchor="b"/>
          <a:lstStyle>
            <a:lvl1pPr marL="0" indent="0">
              <a:buNone/>
              <a:defRPr sz="9099">
                <a:solidFill>
                  <a:schemeClr val="tx1">
                    <a:tint val="75000"/>
                  </a:schemeClr>
                </a:solidFill>
              </a:defRPr>
            </a:lvl1pPr>
            <a:lvl2pPr marL="2088174" indent="0">
              <a:buNone/>
              <a:defRPr sz="8200">
                <a:solidFill>
                  <a:schemeClr val="tx1">
                    <a:tint val="75000"/>
                  </a:schemeClr>
                </a:solidFill>
              </a:defRPr>
            </a:lvl2pPr>
            <a:lvl3pPr marL="4176351" indent="0">
              <a:buNone/>
              <a:defRPr sz="7299">
                <a:solidFill>
                  <a:schemeClr val="tx1">
                    <a:tint val="75000"/>
                  </a:schemeClr>
                </a:solidFill>
              </a:defRPr>
            </a:lvl3pPr>
            <a:lvl4pPr marL="6264525" indent="0">
              <a:buNone/>
              <a:defRPr sz="6400">
                <a:solidFill>
                  <a:schemeClr val="tx1">
                    <a:tint val="75000"/>
                  </a:schemeClr>
                </a:solidFill>
              </a:defRPr>
            </a:lvl4pPr>
            <a:lvl5pPr marL="8352701" indent="0">
              <a:buNone/>
              <a:defRPr sz="6400">
                <a:solidFill>
                  <a:schemeClr val="tx1">
                    <a:tint val="75000"/>
                  </a:schemeClr>
                </a:solidFill>
              </a:defRPr>
            </a:lvl5pPr>
            <a:lvl6pPr marL="10440875" indent="0">
              <a:buNone/>
              <a:defRPr sz="6400">
                <a:solidFill>
                  <a:schemeClr val="tx1">
                    <a:tint val="75000"/>
                  </a:schemeClr>
                </a:solidFill>
              </a:defRPr>
            </a:lvl6pPr>
            <a:lvl7pPr marL="12529050" indent="0">
              <a:buNone/>
              <a:defRPr sz="6400">
                <a:solidFill>
                  <a:schemeClr val="tx1">
                    <a:tint val="75000"/>
                  </a:schemeClr>
                </a:solidFill>
              </a:defRPr>
            </a:lvl7pPr>
            <a:lvl8pPr marL="14617226" indent="0">
              <a:buNone/>
              <a:defRPr sz="6400">
                <a:solidFill>
                  <a:schemeClr val="tx1">
                    <a:tint val="75000"/>
                  </a:schemeClr>
                </a:solidFill>
              </a:defRPr>
            </a:lvl8pPr>
            <a:lvl9pPr marL="16705400" indent="0">
              <a:buNone/>
              <a:defRPr sz="6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FFCACB49-90ED-447C-A54A-B7708A5D4970}" type="datetimeFigureOut">
              <a:rPr lang="en-GB"/>
              <a:pPr>
                <a:defRPr/>
              </a:pPr>
              <a:t>11/05/2017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4719B23-F8F6-4E22-872C-CDBA7B386F2D}" type="slidenum">
              <a:rPr lang="en-GB" altLang="en-US"/>
              <a:pPr>
                <a:defRPr/>
              </a:pPr>
              <a:t>‹#›</a:t>
            </a:fld>
            <a:endParaRPr lang="en-GB" altLang="en-US"/>
          </a:p>
        </p:txBody>
      </p:sp>
    </p:spTree>
    <p:extLst>
      <p:ext uri="{BB962C8B-B14F-4D97-AF65-F5344CB8AC3E}">
        <p14:creationId xmlns:p14="http://schemas.microsoft.com/office/powerpoint/2010/main" val="2331474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140428" y="7065330"/>
            <a:ext cx="18907099" cy="19983384"/>
          </a:xfrm>
        </p:spPr>
        <p:txBody>
          <a:bodyPr/>
          <a:lstStyle>
            <a:lvl1pPr>
              <a:defRPr sz="12799"/>
            </a:lvl1pPr>
            <a:lvl2pPr>
              <a:defRPr sz="10999"/>
            </a:lvl2pPr>
            <a:lvl3pPr>
              <a:defRPr sz="9099"/>
            </a:lvl3pPr>
            <a:lvl4pPr>
              <a:defRPr sz="8200"/>
            </a:lvl4pPr>
            <a:lvl5pPr>
              <a:defRPr sz="8200"/>
            </a:lvl5pPr>
            <a:lvl6pPr>
              <a:defRPr sz="8200"/>
            </a:lvl6pPr>
            <a:lvl7pPr>
              <a:defRPr sz="8200"/>
            </a:lvl7pPr>
            <a:lvl8pPr>
              <a:defRPr sz="8200"/>
            </a:lvl8pPr>
            <a:lvl9pPr>
              <a:defRPr sz="8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1761002" y="7065330"/>
            <a:ext cx="18907099" cy="19983384"/>
          </a:xfrm>
        </p:spPr>
        <p:txBody>
          <a:bodyPr/>
          <a:lstStyle>
            <a:lvl1pPr>
              <a:defRPr sz="12799"/>
            </a:lvl1pPr>
            <a:lvl2pPr>
              <a:defRPr sz="10999"/>
            </a:lvl2pPr>
            <a:lvl3pPr>
              <a:defRPr sz="9099"/>
            </a:lvl3pPr>
            <a:lvl4pPr>
              <a:defRPr sz="8200"/>
            </a:lvl4pPr>
            <a:lvl5pPr>
              <a:defRPr sz="8200"/>
            </a:lvl5pPr>
            <a:lvl6pPr>
              <a:defRPr sz="8200"/>
            </a:lvl6pPr>
            <a:lvl7pPr>
              <a:defRPr sz="8200"/>
            </a:lvl7pPr>
            <a:lvl8pPr>
              <a:defRPr sz="8200"/>
            </a:lvl8pPr>
            <a:lvl9pPr>
              <a:defRPr sz="8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3A93CA7F-615D-4D85-AE62-F2B83C1E44A0}" type="datetimeFigureOut">
              <a:rPr lang="en-GB"/>
              <a:pPr>
                <a:defRPr/>
              </a:pPr>
              <a:t>11/05/2017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708517A0-94BA-4F7E-B058-17B03F72B651}" type="slidenum">
              <a:rPr lang="en-GB" altLang="en-US"/>
              <a:pPr>
                <a:defRPr/>
              </a:pPr>
              <a:t>‹#›</a:t>
            </a:fld>
            <a:endParaRPr lang="en-GB" altLang="en-US"/>
          </a:p>
        </p:txBody>
      </p:sp>
    </p:spTree>
    <p:extLst>
      <p:ext uri="{BB962C8B-B14F-4D97-AF65-F5344CB8AC3E}">
        <p14:creationId xmlns:p14="http://schemas.microsoft.com/office/powerpoint/2010/main" val="78752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2140426" y="6777952"/>
            <a:ext cx="18914533" cy="2824727"/>
          </a:xfrm>
        </p:spPr>
        <p:txBody>
          <a:bodyPr anchor="b"/>
          <a:lstStyle>
            <a:lvl1pPr marL="0" indent="0">
              <a:buNone/>
              <a:defRPr sz="10999" b="1"/>
            </a:lvl1pPr>
            <a:lvl2pPr marL="2088174" indent="0">
              <a:buNone/>
              <a:defRPr sz="9099" b="1"/>
            </a:lvl2pPr>
            <a:lvl3pPr marL="4176351" indent="0">
              <a:buNone/>
              <a:defRPr sz="8200" b="1"/>
            </a:lvl3pPr>
            <a:lvl4pPr marL="6264525" indent="0">
              <a:buNone/>
              <a:defRPr sz="7299" b="1"/>
            </a:lvl4pPr>
            <a:lvl5pPr marL="8352701" indent="0">
              <a:buNone/>
              <a:defRPr sz="7299" b="1"/>
            </a:lvl5pPr>
            <a:lvl6pPr marL="10440875" indent="0">
              <a:buNone/>
              <a:defRPr sz="7299" b="1"/>
            </a:lvl6pPr>
            <a:lvl7pPr marL="12529050" indent="0">
              <a:buNone/>
              <a:defRPr sz="7299" b="1"/>
            </a:lvl7pPr>
            <a:lvl8pPr marL="14617226" indent="0">
              <a:buNone/>
              <a:defRPr sz="7299" b="1"/>
            </a:lvl8pPr>
            <a:lvl9pPr marL="16705400" indent="0">
              <a:buNone/>
              <a:defRPr sz="7299" b="1"/>
            </a:lvl9pPr>
          </a:lstStyle>
          <a:p>
            <a:pPr lvl="0"/>
            <a:r>
              <a:rPr lang="en-US"/>
              <a:t>Click to edit Master text styles</a:t>
            </a:r>
          </a:p>
        </p:txBody>
      </p:sp>
      <p:sp>
        <p:nvSpPr>
          <p:cNvPr id="4" name="Content Placeholder 3"/>
          <p:cNvSpPr>
            <a:spLocks noGrp="1"/>
          </p:cNvSpPr>
          <p:nvPr>
            <p:ph sz="half" idx="2"/>
          </p:nvPr>
        </p:nvSpPr>
        <p:spPr>
          <a:xfrm>
            <a:off x="2140426" y="9602677"/>
            <a:ext cx="18914533" cy="17446034"/>
          </a:xfrm>
        </p:spPr>
        <p:txBody>
          <a:bodyPr/>
          <a:lstStyle>
            <a:lvl1pPr>
              <a:defRPr sz="10999"/>
            </a:lvl1pPr>
            <a:lvl2pPr>
              <a:defRPr sz="9099"/>
            </a:lvl2pPr>
            <a:lvl3pPr>
              <a:defRPr sz="8200"/>
            </a:lvl3pPr>
            <a:lvl4pPr>
              <a:defRPr sz="7299"/>
            </a:lvl4pPr>
            <a:lvl5pPr>
              <a:defRPr sz="7299"/>
            </a:lvl5pPr>
            <a:lvl6pPr>
              <a:defRPr sz="7299"/>
            </a:lvl6pPr>
            <a:lvl7pPr>
              <a:defRPr sz="7299"/>
            </a:lvl7pPr>
            <a:lvl8pPr>
              <a:defRPr sz="7299"/>
            </a:lvl8pPr>
            <a:lvl9pPr>
              <a:defRPr sz="72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21746138" y="6777952"/>
            <a:ext cx="18921963" cy="2824727"/>
          </a:xfrm>
        </p:spPr>
        <p:txBody>
          <a:bodyPr anchor="b"/>
          <a:lstStyle>
            <a:lvl1pPr marL="0" indent="0">
              <a:buNone/>
              <a:defRPr sz="10999" b="1"/>
            </a:lvl1pPr>
            <a:lvl2pPr marL="2088174" indent="0">
              <a:buNone/>
              <a:defRPr sz="9099" b="1"/>
            </a:lvl2pPr>
            <a:lvl3pPr marL="4176351" indent="0">
              <a:buNone/>
              <a:defRPr sz="8200" b="1"/>
            </a:lvl3pPr>
            <a:lvl4pPr marL="6264525" indent="0">
              <a:buNone/>
              <a:defRPr sz="7299" b="1"/>
            </a:lvl4pPr>
            <a:lvl5pPr marL="8352701" indent="0">
              <a:buNone/>
              <a:defRPr sz="7299" b="1"/>
            </a:lvl5pPr>
            <a:lvl6pPr marL="10440875" indent="0">
              <a:buNone/>
              <a:defRPr sz="7299" b="1"/>
            </a:lvl6pPr>
            <a:lvl7pPr marL="12529050" indent="0">
              <a:buNone/>
              <a:defRPr sz="7299" b="1"/>
            </a:lvl7pPr>
            <a:lvl8pPr marL="14617226" indent="0">
              <a:buNone/>
              <a:defRPr sz="7299" b="1"/>
            </a:lvl8pPr>
            <a:lvl9pPr marL="16705400" indent="0">
              <a:buNone/>
              <a:defRPr sz="7299" b="1"/>
            </a:lvl9pPr>
          </a:lstStyle>
          <a:p>
            <a:pPr lvl="0"/>
            <a:r>
              <a:rPr lang="en-US"/>
              <a:t>Click to edit Master text styles</a:t>
            </a:r>
          </a:p>
        </p:txBody>
      </p:sp>
      <p:sp>
        <p:nvSpPr>
          <p:cNvPr id="6" name="Content Placeholder 5"/>
          <p:cNvSpPr>
            <a:spLocks noGrp="1"/>
          </p:cNvSpPr>
          <p:nvPr>
            <p:ph sz="quarter" idx="4"/>
          </p:nvPr>
        </p:nvSpPr>
        <p:spPr>
          <a:xfrm>
            <a:off x="21746138" y="9602677"/>
            <a:ext cx="18921963" cy="17446034"/>
          </a:xfrm>
        </p:spPr>
        <p:txBody>
          <a:bodyPr/>
          <a:lstStyle>
            <a:lvl1pPr>
              <a:defRPr sz="10999"/>
            </a:lvl1pPr>
            <a:lvl2pPr>
              <a:defRPr sz="9099"/>
            </a:lvl2pPr>
            <a:lvl3pPr>
              <a:defRPr sz="8200"/>
            </a:lvl3pPr>
            <a:lvl4pPr>
              <a:defRPr sz="7299"/>
            </a:lvl4pPr>
            <a:lvl5pPr>
              <a:defRPr sz="7299"/>
            </a:lvl5pPr>
            <a:lvl6pPr>
              <a:defRPr sz="7299"/>
            </a:lvl6pPr>
            <a:lvl7pPr>
              <a:defRPr sz="7299"/>
            </a:lvl7pPr>
            <a:lvl8pPr>
              <a:defRPr sz="7299"/>
            </a:lvl8pPr>
            <a:lvl9pPr>
              <a:defRPr sz="72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D0E5FB85-5ACA-46FE-8B81-68EB5F6C22AF}" type="datetimeFigureOut">
              <a:rPr lang="en-GB"/>
              <a:pPr>
                <a:defRPr/>
              </a:pPr>
              <a:t>11/05/2017</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9EFED83B-1C02-4296-8B20-5AEF788C39C8}" type="slidenum">
              <a:rPr lang="en-GB" altLang="en-US"/>
              <a:pPr>
                <a:defRPr/>
              </a:pPr>
              <a:t>‹#›</a:t>
            </a:fld>
            <a:endParaRPr lang="en-GB" altLang="en-US"/>
          </a:p>
        </p:txBody>
      </p:sp>
    </p:spTree>
    <p:extLst>
      <p:ext uri="{BB962C8B-B14F-4D97-AF65-F5344CB8AC3E}">
        <p14:creationId xmlns:p14="http://schemas.microsoft.com/office/powerpoint/2010/main" val="1309463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6D9CE60A-F886-4048-B8A6-D3830F82992A}" type="datetimeFigureOut">
              <a:rPr lang="en-GB"/>
              <a:pPr>
                <a:defRPr/>
              </a:pPr>
              <a:t>11/05/2017</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6CBC8CBA-9AF8-49B1-95CA-C5DF25737619}" type="slidenum">
              <a:rPr lang="en-GB" altLang="en-US"/>
              <a:pPr>
                <a:defRPr/>
              </a:pPr>
              <a:t>‹#›</a:t>
            </a:fld>
            <a:endParaRPr lang="en-GB" altLang="en-US"/>
          </a:p>
        </p:txBody>
      </p:sp>
    </p:spTree>
    <p:extLst>
      <p:ext uri="{BB962C8B-B14F-4D97-AF65-F5344CB8AC3E}">
        <p14:creationId xmlns:p14="http://schemas.microsoft.com/office/powerpoint/2010/main" val="642780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4969DF4-117F-47E6-B653-9F398A6C246E}" type="datetimeFigureOut">
              <a:rPr lang="en-GB"/>
              <a:pPr>
                <a:defRPr/>
              </a:pPr>
              <a:t>11/05/2017</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A46F0622-662B-4039-B8BE-F0FA1EE4D2BF}" type="slidenum">
              <a:rPr lang="en-GB" altLang="en-US"/>
              <a:pPr>
                <a:defRPr/>
              </a:pPr>
              <a:t>‹#›</a:t>
            </a:fld>
            <a:endParaRPr lang="en-GB" altLang="en-US"/>
          </a:p>
        </p:txBody>
      </p:sp>
    </p:spTree>
    <p:extLst>
      <p:ext uri="{BB962C8B-B14F-4D97-AF65-F5344CB8AC3E}">
        <p14:creationId xmlns:p14="http://schemas.microsoft.com/office/powerpoint/2010/main" val="530105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40430" y="1205591"/>
            <a:ext cx="14083710" cy="5130774"/>
          </a:xfrm>
        </p:spPr>
        <p:txBody>
          <a:bodyPr anchor="b"/>
          <a:lstStyle>
            <a:lvl1pPr algn="l">
              <a:defRPr sz="9099" b="1"/>
            </a:lvl1pPr>
          </a:lstStyle>
          <a:p>
            <a:r>
              <a:rPr lang="en-US"/>
              <a:t>Click to edit Master title style</a:t>
            </a:r>
            <a:endParaRPr lang="en-GB"/>
          </a:p>
        </p:txBody>
      </p:sp>
      <p:sp>
        <p:nvSpPr>
          <p:cNvPr id="3" name="Content Placeholder 2"/>
          <p:cNvSpPr>
            <a:spLocks noGrp="1"/>
          </p:cNvSpPr>
          <p:nvPr>
            <p:ph idx="1"/>
          </p:nvPr>
        </p:nvSpPr>
        <p:spPr>
          <a:xfrm>
            <a:off x="16736946" y="1205594"/>
            <a:ext cx="23931154" cy="25843120"/>
          </a:xfrm>
        </p:spPr>
        <p:txBody>
          <a:bodyPr/>
          <a:lstStyle>
            <a:lvl1pPr>
              <a:defRPr sz="14600"/>
            </a:lvl1pPr>
            <a:lvl2pPr>
              <a:defRPr sz="12799"/>
            </a:lvl2pPr>
            <a:lvl3pPr>
              <a:defRPr sz="10999"/>
            </a:lvl3pPr>
            <a:lvl4pPr>
              <a:defRPr sz="9099"/>
            </a:lvl4pPr>
            <a:lvl5pPr>
              <a:defRPr sz="9099"/>
            </a:lvl5pPr>
            <a:lvl6pPr>
              <a:defRPr sz="9099"/>
            </a:lvl6pPr>
            <a:lvl7pPr>
              <a:defRPr sz="9099"/>
            </a:lvl7pPr>
            <a:lvl8pPr>
              <a:defRPr sz="9099"/>
            </a:lvl8pPr>
            <a:lvl9pPr>
              <a:defRPr sz="90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2140430" y="6336367"/>
            <a:ext cx="14083710" cy="20712346"/>
          </a:xfrm>
        </p:spPr>
        <p:txBody>
          <a:bodyPr/>
          <a:lstStyle>
            <a:lvl1pPr marL="0" indent="0">
              <a:buNone/>
              <a:defRPr sz="6400"/>
            </a:lvl1pPr>
            <a:lvl2pPr marL="2088174" indent="0">
              <a:buNone/>
              <a:defRPr sz="5500"/>
            </a:lvl2pPr>
            <a:lvl3pPr marL="4176351" indent="0">
              <a:buNone/>
              <a:defRPr sz="4601"/>
            </a:lvl3pPr>
            <a:lvl4pPr marL="6264525" indent="0">
              <a:buNone/>
              <a:defRPr sz="4100"/>
            </a:lvl4pPr>
            <a:lvl5pPr marL="8352701" indent="0">
              <a:buNone/>
              <a:defRPr sz="4100"/>
            </a:lvl5pPr>
            <a:lvl6pPr marL="10440875" indent="0">
              <a:buNone/>
              <a:defRPr sz="4100"/>
            </a:lvl6pPr>
            <a:lvl7pPr marL="12529050" indent="0">
              <a:buNone/>
              <a:defRPr sz="4100"/>
            </a:lvl7pPr>
            <a:lvl8pPr marL="14617226" indent="0">
              <a:buNone/>
              <a:defRPr sz="4100"/>
            </a:lvl8pPr>
            <a:lvl9pPr marL="16705400" indent="0">
              <a:buNone/>
              <a:defRPr sz="41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2E4BCB39-406C-47A6-AA44-9566517AF947}" type="datetimeFigureOut">
              <a:rPr lang="en-GB"/>
              <a:pPr>
                <a:defRPr/>
              </a:pPr>
              <a:t>11/05/2017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DE47F4E7-6FEF-40EA-BF20-BD1B54E4FC54}" type="slidenum">
              <a:rPr lang="en-GB" altLang="en-US"/>
              <a:pPr>
                <a:defRPr/>
              </a:pPr>
              <a:t>‹#›</a:t>
            </a:fld>
            <a:endParaRPr lang="en-GB" altLang="en-US"/>
          </a:p>
        </p:txBody>
      </p:sp>
    </p:spTree>
    <p:extLst>
      <p:ext uri="{BB962C8B-B14F-4D97-AF65-F5344CB8AC3E}">
        <p14:creationId xmlns:p14="http://schemas.microsoft.com/office/powerpoint/2010/main" val="2775140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774" y="21195982"/>
            <a:ext cx="25685115" cy="2502306"/>
          </a:xfrm>
        </p:spPr>
        <p:txBody>
          <a:bodyPr anchor="b"/>
          <a:lstStyle>
            <a:lvl1pPr algn="l">
              <a:defRPr sz="9099" b="1"/>
            </a:lvl1pPr>
          </a:lstStyle>
          <a:p>
            <a:r>
              <a:rPr lang="en-US"/>
              <a:t>Click to edit Master title style</a:t>
            </a:r>
            <a:endParaRPr lang="en-GB"/>
          </a:p>
        </p:txBody>
      </p:sp>
      <p:sp>
        <p:nvSpPr>
          <p:cNvPr id="3" name="Picture Placeholder 2"/>
          <p:cNvSpPr>
            <a:spLocks noGrp="1"/>
          </p:cNvSpPr>
          <p:nvPr>
            <p:ph type="pic" idx="1"/>
          </p:nvPr>
        </p:nvSpPr>
        <p:spPr>
          <a:xfrm>
            <a:off x="8390774" y="2705574"/>
            <a:ext cx="25685115" cy="18167985"/>
          </a:xfrm>
        </p:spPr>
        <p:txBody>
          <a:bodyPr rtlCol="0">
            <a:normAutofit/>
          </a:bodyPr>
          <a:lstStyle>
            <a:lvl1pPr marL="0" indent="0">
              <a:buNone/>
              <a:defRPr sz="14600"/>
            </a:lvl1pPr>
            <a:lvl2pPr marL="2088174" indent="0">
              <a:buNone/>
              <a:defRPr sz="12799"/>
            </a:lvl2pPr>
            <a:lvl3pPr marL="4176351" indent="0">
              <a:buNone/>
              <a:defRPr sz="10999"/>
            </a:lvl3pPr>
            <a:lvl4pPr marL="6264525" indent="0">
              <a:buNone/>
              <a:defRPr sz="9099"/>
            </a:lvl4pPr>
            <a:lvl5pPr marL="8352701" indent="0">
              <a:buNone/>
              <a:defRPr sz="9099"/>
            </a:lvl5pPr>
            <a:lvl6pPr marL="10440875" indent="0">
              <a:buNone/>
              <a:defRPr sz="9099"/>
            </a:lvl6pPr>
            <a:lvl7pPr marL="12529050" indent="0">
              <a:buNone/>
              <a:defRPr sz="9099"/>
            </a:lvl7pPr>
            <a:lvl8pPr marL="14617226" indent="0">
              <a:buNone/>
              <a:defRPr sz="9099"/>
            </a:lvl8pPr>
            <a:lvl9pPr marL="16705400" indent="0">
              <a:buNone/>
              <a:defRPr sz="9099"/>
            </a:lvl9pPr>
          </a:lstStyle>
          <a:p>
            <a:pPr lvl="0"/>
            <a:endParaRPr lang="en-GB" noProof="0"/>
          </a:p>
        </p:txBody>
      </p:sp>
      <p:sp>
        <p:nvSpPr>
          <p:cNvPr id="4" name="Text Placeholder 3"/>
          <p:cNvSpPr>
            <a:spLocks noGrp="1"/>
          </p:cNvSpPr>
          <p:nvPr>
            <p:ph type="body" sz="half" idx="2"/>
          </p:nvPr>
        </p:nvSpPr>
        <p:spPr>
          <a:xfrm>
            <a:off x="8390774" y="23698290"/>
            <a:ext cx="25685115" cy="3553689"/>
          </a:xfrm>
        </p:spPr>
        <p:txBody>
          <a:bodyPr/>
          <a:lstStyle>
            <a:lvl1pPr marL="0" indent="0">
              <a:buNone/>
              <a:defRPr sz="6400"/>
            </a:lvl1pPr>
            <a:lvl2pPr marL="2088174" indent="0">
              <a:buNone/>
              <a:defRPr sz="5500"/>
            </a:lvl2pPr>
            <a:lvl3pPr marL="4176351" indent="0">
              <a:buNone/>
              <a:defRPr sz="4601"/>
            </a:lvl3pPr>
            <a:lvl4pPr marL="6264525" indent="0">
              <a:buNone/>
              <a:defRPr sz="4100"/>
            </a:lvl4pPr>
            <a:lvl5pPr marL="8352701" indent="0">
              <a:buNone/>
              <a:defRPr sz="4100"/>
            </a:lvl5pPr>
            <a:lvl6pPr marL="10440875" indent="0">
              <a:buNone/>
              <a:defRPr sz="4100"/>
            </a:lvl6pPr>
            <a:lvl7pPr marL="12529050" indent="0">
              <a:buNone/>
              <a:defRPr sz="4100"/>
            </a:lvl7pPr>
            <a:lvl8pPr marL="14617226" indent="0">
              <a:buNone/>
              <a:defRPr sz="4100"/>
            </a:lvl8pPr>
            <a:lvl9pPr marL="16705400" indent="0">
              <a:buNone/>
              <a:defRPr sz="41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200A707-5C8E-40A7-BDF0-25E1E28BE950}" type="datetimeFigureOut">
              <a:rPr lang="en-GB"/>
              <a:pPr>
                <a:defRPr/>
              </a:pPr>
              <a:t>11/05/2017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5AE9BC6D-38CE-4B0D-9375-5ABFA7A5F44E}" type="slidenum">
              <a:rPr lang="en-GB" altLang="en-US"/>
              <a:pPr>
                <a:defRPr/>
              </a:pPr>
              <a:t>‹#›</a:t>
            </a:fld>
            <a:endParaRPr lang="en-GB" altLang="en-US"/>
          </a:p>
        </p:txBody>
      </p:sp>
    </p:spTree>
    <p:extLst>
      <p:ext uri="{BB962C8B-B14F-4D97-AF65-F5344CB8AC3E}">
        <p14:creationId xmlns:p14="http://schemas.microsoft.com/office/powerpoint/2010/main" val="2952852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139950" y="1212850"/>
            <a:ext cx="38528625" cy="504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17643" tIns="208822" rIns="417643" bIns="208822"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2139950" y="7065963"/>
            <a:ext cx="38528625" cy="1998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17643" tIns="208822" rIns="417643" bIns="208822"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2139950" y="28065413"/>
            <a:ext cx="9988550" cy="1611312"/>
          </a:xfrm>
          <a:prstGeom prst="rect">
            <a:avLst/>
          </a:prstGeom>
        </p:spPr>
        <p:txBody>
          <a:bodyPr vert="horz" lIns="417643" tIns="208822" rIns="417643" bIns="208822" rtlCol="0" anchor="ctr"/>
          <a:lstStyle>
            <a:lvl1pPr algn="l" defTabSz="4176431" eaLnBrk="1" fontAlgn="auto" hangingPunct="1">
              <a:spcBef>
                <a:spcPts val="0"/>
              </a:spcBef>
              <a:spcAft>
                <a:spcPts val="0"/>
              </a:spcAft>
              <a:defRPr sz="5500">
                <a:solidFill>
                  <a:schemeClr val="tx1">
                    <a:tint val="75000"/>
                  </a:schemeClr>
                </a:solidFill>
                <a:latin typeface="+mn-lt"/>
                <a:cs typeface="+mn-cs"/>
              </a:defRPr>
            </a:lvl1pPr>
          </a:lstStyle>
          <a:p>
            <a:pPr>
              <a:defRPr/>
            </a:pPr>
            <a:fld id="{2B58A284-A98B-438B-94B5-B89A3EF081B6}" type="datetimeFigureOut">
              <a:rPr lang="en-GB"/>
              <a:pPr>
                <a:defRPr/>
              </a:pPr>
              <a:t>11/05/2017</a:t>
            </a:fld>
            <a:endParaRPr lang="en-GB"/>
          </a:p>
        </p:txBody>
      </p:sp>
      <p:sp>
        <p:nvSpPr>
          <p:cNvPr id="5" name="Footer Placeholder 4"/>
          <p:cNvSpPr>
            <a:spLocks noGrp="1"/>
          </p:cNvSpPr>
          <p:nvPr>
            <p:ph type="ftr" sz="quarter" idx="3"/>
          </p:nvPr>
        </p:nvSpPr>
        <p:spPr>
          <a:xfrm>
            <a:off x="14625638" y="28065413"/>
            <a:ext cx="13557250" cy="1611312"/>
          </a:xfrm>
          <a:prstGeom prst="rect">
            <a:avLst/>
          </a:prstGeom>
        </p:spPr>
        <p:txBody>
          <a:bodyPr vert="horz" lIns="417643" tIns="208822" rIns="417643" bIns="208822" rtlCol="0" anchor="ctr"/>
          <a:lstStyle>
            <a:lvl1pPr algn="ctr" defTabSz="4176431" eaLnBrk="1" fontAlgn="auto" hangingPunct="1">
              <a:spcBef>
                <a:spcPts val="0"/>
              </a:spcBef>
              <a:spcAft>
                <a:spcPts val="0"/>
              </a:spcAft>
              <a:defRPr sz="55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30680025" y="28065413"/>
            <a:ext cx="9988550" cy="1611312"/>
          </a:xfrm>
          <a:prstGeom prst="rect">
            <a:avLst/>
          </a:prstGeom>
        </p:spPr>
        <p:txBody>
          <a:bodyPr vert="horz" wrap="square" lIns="417643" tIns="208822" rIns="417643" bIns="208822" numCol="1" anchor="ctr" anchorCtr="0" compatLnSpc="1">
            <a:prstTxWarp prst="textNoShape">
              <a:avLst/>
            </a:prstTxWarp>
          </a:bodyPr>
          <a:lstStyle>
            <a:lvl1pPr algn="r" eaLnBrk="1" hangingPunct="1">
              <a:defRPr sz="5500" smtClean="0">
                <a:solidFill>
                  <a:srgbClr val="898989"/>
                </a:solidFill>
                <a:latin typeface="Calibri" panose="020F0502020204030204" pitchFamily="34" charset="0"/>
              </a:defRPr>
            </a:lvl1pPr>
          </a:lstStyle>
          <a:p>
            <a:pPr>
              <a:defRPr/>
            </a:pPr>
            <a:fld id="{9F53D913-FACD-4DAD-BB21-FA94E87E27D1}"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5125" rtl="0" eaLnBrk="0" fontAlgn="base" hangingPunct="0">
        <a:spcBef>
          <a:spcPct val="0"/>
        </a:spcBef>
        <a:spcAft>
          <a:spcPct val="0"/>
        </a:spcAft>
        <a:defRPr sz="20100" kern="1200">
          <a:solidFill>
            <a:schemeClr val="tx1"/>
          </a:solidFill>
          <a:latin typeface="+mj-lt"/>
          <a:ea typeface="+mj-ea"/>
          <a:cs typeface="+mj-cs"/>
        </a:defRPr>
      </a:lvl1pPr>
      <a:lvl2pPr algn="ctr" defTabSz="4175125" rtl="0" eaLnBrk="0" fontAlgn="base" hangingPunct="0">
        <a:spcBef>
          <a:spcPct val="0"/>
        </a:spcBef>
        <a:spcAft>
          <a:spcPct val="0"/>
        </a:spcAft>
        <a:defRPr sz="20100">
          <a:solidFill>
            <a:schemeClr val="tx1"/>
          </a:solidFill>
          <a:latin typeface="Calibri" panose="020F0502020204030204" pitchFamily="34" charset="0"/>
        </a:defRPr>
      </a:lvl2pPr>
      <a:lvl3pPr algn="ctr" defTabSz="4175125" rtl="0" eaLnBrk="0" fontAlgn="base" hangingPunct="0">
        <a:spcBef>
          <a:spcPct val="0"/>
        </a:spcBef>
        <a:spcAft>
          <a:spcPct val="0"/>
        </a:spcAft>
        <a:defRPr sz="20100">
          <a:solidFill>
            <a:schemeClr val="tx1"/>
          </a:solidFill>
          <a:latin typeface="Calibri" panose="020F0502020204030204" pitchFamily="34" charset="0"/>
        </a:defRPr>
      </a:lvl3pPr>
      <a:lvl4pPr algn="ctr" defTabSz="4175125" rtl="0" eaLnBrk="0" fontAlgn="base" hangingPunct="0">
        <a:spcBef>
          <a:spcPct val="0"/>
        </a:spcBef>
        <a:spcAft>
          <a:spcPct val="0"/>
        </a:spcAft>
        <a:defRPr sz="20100">
          <a:solidFill>
            <a:schemeClr val="tx1"/>
          </a:solidFill>
          <a:latin typeface="Calibri" panose="020F0502020204030204" pitchFamily="34" charset="0"/>
        </a:defRPr>
      </a:lvl4pPr>
      <a:lvl5pPr algn="ctr" defTabSz="4175125" rtl="0" eaLnBrk="0" fontAlgn="base" hangingPunct="0">
        <a:spcBef>
          <a:spcPct val="0"/>
        </a:spcBef>
        <a:spcAft>
          <a:spcPct val="0"/>
        </a:spcAft>
        <a:defRPr sz="20100">
          <a:solidFill>
            <a:schemeClr val="tx1"/>
          </a:solidFill>
          <a:latin typeface="Calibri" panose="020F0502020204030204" pitchFamily="34" charset="0"/>
        </a:defRPr>
      </a:lvl5pPr>
      <a:lvl6pPr marL="457200" algn="ctr" defTabSz="4175125" rtl="0" fontAlgn="base">
        <a:spcBef>
          <a:spcPct val="0"/>
        </a:spcBef>
        <a:spcAft>
          <a:spcPct val="0"/>
        </a:spcAft>
        <a:defRPr sz="20100">
          <a:solidFill>
            <a:schemeClr val="tx1"/>
          </a:solidFill>
          <a:latin typeface="Calibri" panose="020F0502020204030204" pitchFamily="34" charset="0"/>
        </a:defRPr>
      </a:lvl6pPr>
      <a:lvl7pPr marL="914400" algn="ctr" defTabSz="4175125" rtl="0" fontAlgn="base">
        <a:spcBef>
          <a:spcPct val="0"/>
        </a:spcBef>
        <a:spcAft>
          <a:spcPct val="0"/>
        </a:spcAft>
        <a:defRPr sz="20100">
          <a:solidFill>
            <a:schemeClr val="tx1"/>
          </a:solidFill>
          <a:latin typeface="Calibri" panose="020F0502020204030204" pitchFamily="34" charset="0"/>
        </a:defRPr>
      </a:lvl7pPr>
      <a:lvl8pPr marL="1371600" algn="ctr" defTabSz="4175125" rtl="0" fontAlgn="base">
        <a:spcBef>
          <a:spcPct val="0"/>
        </a:spcBef>
        <a:spcAft>
          <a:spcPct val="0"/>
        </a:spcAft>
        <a:defRPr sz="20100">
          <a:solidFill>
            <a:schemeClr val="tx1"/>
          </a:solidFill>
          <a:latin typeface="Calibri" panose="020F0502020204030204" pitchFamily="34" charset="0"/>
        </a:defRPr>
      </a:lvl8pPr>
      <a:lvl9pPr marL="1828800" algn="ctr" defTabSz="4175125" rtl="0" fontAlgn="base">
        <a:spcBef>
          <a:spcPct val="0"/>
        </a:spcBef>
        <a:spcAft>
          <a:spcPct val="0"/>
        </a:spcAft>
        <a:defRPr sz="20100">
          <a:solidFill>
            <a:schemeClr val="tx1"/>
          </a:solidFill>
          <a:latin typeface="Calibri" panose="020F0502020204030204" pitchFamily="34" charset="0"/>
        </a:defRPr>
      </a:lvl9pPr>
    </p:titleStyle>
    <p:bodyStyle>
      <a:lvl1pPr marL="1565275" indent="-1565275" algn="l" defTabSz="4175125" rtl="0" eaLnBrk="0" fontAlgn="base" hangingPunct="0">
        <a:spcBef>
          <a:spcPct val="20000"/>
        </a:spcBef>
        <a:spcAft>
          <a:spcPct val="0"/>
        </a:spcAft>
        <a:buFont typeface="Arial" panose="020B0604020202020204" pitchFamily="34" charset="0"/>
        <a:buChar char="•"/>
        <a:defRPr sz="14600" kern="1200">
          <a:solidFill>
            <a:schemeClr val="tx1"/>
          </a:solidFill>
          <a:latin typeface="+mn-lt"/>
          <a:ea typeface="+mn-ea"/>
          <a:cs typeface="+mn-cs"/>
        </a:defRPr>
      </a:lvl1pPr>
      <a:lvl2pPr marL="3392488" indent="-1304925" algn="l" defTabSz="4175125" rtl="0" eaLnBrk="0" fontAlgn="base" hangingPunct="0">
        <a:spcBef>
          <a:spcPct val="20000"/>
        </a:spcBef>
        <a:spcAft>
          <a:spcPct val="0"/>
        </a:spcAft>
        <a:buFont typeface="Arial" panose="020B0604020202020204" pitchFamily="34" charset="0"/>
        <a:buChar char="–"/>
        <a:defRPr sz="12700" kern="1200">
          <a:solidFill>
            <a:schemeClr val="tx1"/>
          </a:solidFill>
          <a:latin typeface="+mn-lt"/>
          <a:ea typeface="+mn-ea"/>
          <a:cs typeface="+mn-cs"/>
        </a:defRPr>
      </a:lvl2pPr>
      <a:lvl3pPr marL="5219700" indent="-1042988" algn="l" defTabSz="4175125" rtl="0" eaLnBrk="0" fontAlgn="base" hangingPunct="0">
        <a:spcBef>
          <a:spcPct val="20000"/>
        </a:spcBef>
        <a:spcAft>
          <a:spcPct val="0"/>
        </a:spcAft>
        <a:buFont typeface="Arial" panose="020B0604020202020204" pitchFamily="34" charset="0"/>
        <a:buChar char="•"/>
        <a:defRPr sz="10900" kern="1200">
          <a:solidFill>
            <a:schemeClr val="tx1"/>
          </a:solidFill>
          <a:latin typeface="+mn-lt"/>
          <a:ea typeface="+mn-ea"/>
          <a:cs typeface="+mn-cs"/>
        </a:defRPr>
      </a:lvl3pPr>
      <a:lvl4pPr marL="7307263" indent="-1042988" algn="l" defTabSz="4175125" rtl="0" eaLnBrk="0" fontAlgn="base" hangingPunct="0">
        <a:spcBef>
          <a:spcPct val="20000"/>
        </a:spcBef>
        <a:spcAft>
          <a:spcPct val="0"/>
        </a:spcAft>
        <a:buFont typeface="Arial" panose="020B0604020202020204" pitchFamily="34" charset="0"/>
        <a:buChar char="–"/>
        <a:defRPr sz="9000" kern="1200">
          <a:solidFill>
            <a:schemeClr val="tx1"/>
          </a:solidFill>
          <a:latin typeface="+mn-lt"/>
          <a:ea typeface="+mn-ea"/>
          <a:cs typeface="+mn-cs"/>
        </a:defRPr>
      </a:lvl4pPr>
      <a:lvl5pPr marL="9396413" indent="-1042988" algn="l" defTabSz="4175125" rtl="0" eaLnBrk="0" fontAlgn="base" hangingPunct="0">
        <a:spcBef>
          <a:spcPct val="20000"/>
        </a:spcBef>
        <a:spcAft>
          <a:spcPct val="0"/>
        </a:spcAft>
        <a:buFont typeface="Arial" panose="020B0604020202020204" pitchFamily="34" charset="0"/>
        <a:buChar char="»"/>
        <a:defRPr sz="9000" kern="1200">
          <a:solidFill>
            <a:schemeClr val="tx1"/>
          </a:solidFill>
          <a:latin typeface="+mn-lt"/>
          <a:ea typeface="+mn-ea"/>
          <a:cs typeface="+mn-cs"/>
        </a:defRPr>
      </a:lvl5pPr>
      <a:lvl6pPr marL="11484963" indent="-1044088" algn="l" defTabSz="4176351" rtl="0" eaLnBrk="1" latinLnBrk="0" hangingPunct="1">
        <a:spcBef>
          <a:spcPct val="20000"/>
        </a:spcBef>
        <a:buFont typeface="Arial" panose="020B0604020202020204" pitchFamily="34" charset="0"/>
        <a:buChar char="•"/>
        <a:defRPr sz="9099" kern="1200">
          <a:solidFill>
            <a:schemeClr val="tx1"/>
          </a:solidFill>
          <a:latin typeface="+mn-lt"/>
          <a:ea typeface="+mn-ea"/>
          <a:cs typeface="+mn-cs"/>
        </a:defRPr>
      </a:lvl6pPr>
      <a:lvl7pPr marL="13573137" indent="-1044088" algn="l" defTabSz="4176351" rtl="0" eaLnBrk="1" latinLnBrk="0" hangingPunct="1">
        <a:spcBef>
          <a:spcPct val="20000"/>
        </a:spcBef>
        <a:buFont typeface="Arial" panose="020B0604020202020204" pitchFamily="34" charset="0"/>
        <a:buChar char="•"/>
        <a:defRPr sz="9099" kern="1200">
          <a:solidFill>
            <a:schemeClr val="tx1"/>
          </a:solidFill>
          <a:latin typeface="+mn-lt"/>
          <a:ea typeface="+mn-ea"/>
          <a:cs typeface="+mn-cs"/>
        </a:defRPr>
      </a:lvl7pPr>
      <a:lvl8pPr marL="15661313" indent="-1044088" algn="l" defTabSz="4176351" rtl="0" eaLnBrk="1" latinLnBrk="0" hangingPunct="1">
        <a:spcBef>
          <a:spcPct val="20000"/>
        </a:spcBef>
        <a:buFont typeface="Arial" panose="020B0604020202020204" pitchFamily="34" charset="0"/>
        <a:buChar char="•"/>
        <a:defRPr sz="9099" kern="1200">
          <a:solidFill>
            <a:schemeClr val="tx1"/>
          </a:solidFill>
          <a:latin typeface="+mn-lt"/>
          <a:ea typeface="+mn-ea"/>
          <a:cs typeface="+mn-cs"/>
        </a:defRPr>
      </a:lvl8pPr>
      <a:lvl9pPr marL="17749488" indent="-1044088" algn="l" defTabSz="4176351" rtl="0" eaLnBrk="1" latinLnBrk="0" hangingPunct="1">
        <a:spcBef>
          <a:spcPct val="20000"/>
        </a:spcBef>
        <a:buFont typeface="Arial" panose="020B0604020202020204" pitchFamily="34" charset="0"/>
        <a:buChar char="•"/>
        <a:defRPr sz="9099" kern="1200">
          <a:solidFill>
            <a:schemeClr val="tx1"/>
          </a:solidFill>
          <a:latin typeface="+mn-lt"/>
          <a:ea typeface="+mn-ea"/>
          <a:cs typeface="+mn-cs"/>
        </a:defRPr>
      </a:lvl9pPr>
    </p:bodyStyle>
    <p:otherStyle>
      <a:defPPr>
        <a:defRPr lang="en-US"/>
      </a:defPPr>
      <a:lvl1pPr marL="0" algn="l" defTabSz="4176351" rtl="0" eaLnBrk="1" latinLnBrk="0" hangingPunct="1">
        <a:defRPr sz="8200" kern="1200">
          <a:solidFill>
            <a:schemeClr val="tx1"/>
          </a:solidFill>
          <a:latin typeface="+mn-lt"/>
          <a:ea typeface="+mn-ea"/>
          <a:cs typeface="+mn-cs"/>
        </a:defRPr>
      </a:lvl1pPr>
      <a:lvl2pPr marL="2088174" algn="l" defTabSz="4176351" rtl="0" eaLnBrk="1" latinLnBrk="0" hangingPunct="1">
        <a:defRPr sz="8200" kern="1200">
          <a:solidFill>
            <a:schemeClr val="tx1"/>
          </a:solidFill>
          <a:latin typeface="+mn-lt"/>
          <a:ea typeface="+mn-ea"/>
          <a:cs typeface="+mn-cs"/>
        </a:defRPr>
      </a:lvl2pPr>
      <a:lvl3pPr marL="4176351" algn="l" defTabSz="4176351" rtl="0" eaLnBrk="1" latinLnBrk="0" hangingPunct="1">
        <a:defRPr sz="8200" kern="1200">
          <a:solidFill>
            <a:schemeClr val="tx1"/>
          </a:solidFill>
          <a:latin typeface="+mn-lt"/>
          <a:ea typeface="+mn-ea"/>
          <a:cs typeface="+mn-cs"/>
        </a:defRPr>
      </a:lvl3pPr>
      <a:lvl4pPr marL="6264525" algn="l" defTabSz="4176351" rtl="0" eaLnBrk="1" latinLnBrk="0" hangingPunct="1">
        <a:defRPr sz="8200" kern="1200">
          <a:solidFill>
            <a:schemeClr val="tx1"/>
          </a:solidFill>
          <a:latin typeface="+mn-lt"/>
          <a:ea typeface="+mn-ea"/>
          <a:cs typeface="+mn-cs"/>
        </a:defRPr>
      </a:lvl4pPr>
      <a:lvl5pPr marL="8352701" algn="l" defTabSz="4176351" rtl="0" eaLnBrk="1" latinLnBrk="0" hangingPunct="1">
        <a:defRPr sz="8200" kern="1200">
          <a:solidFill>
            <a:schemeClr val="tx1"/>
          </a:solidFill>
          <a:latin typeface="+mn-lt"/>
          <a:ea typeface="+mn-ea"/>
          <a:cs typeface="+mn-cs"/>
        </a:defRPr>
      </a:lvl5pPr>
      <a:lvl6pPr marL="10440875" algn="l" defTabSz="4176351" rtl="0" eaLnBrk="1" latinLnBrk="0" hangingPunct="1">
        <a:defRPr sz="8200" kern="1200">
          <a:solidFill>
            <a:schemeClr val="tx1"/>
          </a:solidFill>
          <a:latin typeface="+mn-lt"/>
          <a:ea typeface="+mn-ea"/>
          <a:cs typeface="+mn-cs"/>
        </a:defRPr>
      </a:lvl6pPr>
      <a:lvl7pPr marL="12529050" algn="l" defTabSz="4176351" rtl="0" eaLnBrk="1" latinLnBrk="0" hangingPunct="1">
        <a:defRPr sz="8200" kern="1200">
          <a:solidFill>
            <a:schemeClr val="tx1"/>
          </a:solidFill>
          <a:latin typeface="+mn-lt"/>
          <a:ea typeface="+mn-ea"/>
          <a:cs typeface="+mn-cs"/>
        </a:defRPr>
      </a:lvl7pPr>
      <a:lvl8pPr marL="14617226" algn="l" defTabSz="4176351" rtl="0" eaLnBrk="1" latinLnBrk="0" hangingPunct="1">
        <a:defRPr sz="8200" kern="1200">
          <a:solidFill>
            <a:schemeClr val="tx1"/>
          </a:solidFill>
          <a:latin typeface="+mn-lt"/>
          <a:ea typeface="+mn-ea"/>
          <a:cs typeface="+mn-cs"/>
        </a:defRPr>
      </a:lvl8pPr>
      <a:lvl9pPr marL="16705400" algn="l" defTabSz="4176351"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onlinelibrary.wiley.com/doi/10.1111/j.1365-2125.2012.04397.x/abstract" TargetMode="External"/><Relationship Id="rId13" Type="http://schemas.openxmlformats.org/officeDocument/2006/relationships/diagramData" Target="../diagrams/data1.xml"/><Relationship Id="rId18" Type="http://schemas.openxmlformats.org/officeDocument/2006/relationships/image" Target="../media/image4.png"/><Relationship Id="rId3" Type="http://schemas.openxmlformats.org/officeDocument/2006/relationships/image" Target="../media/image2.png"/><Relationship Id="rId7" Type="http://schemas.openxmlformats.org/officeDocument/2006/relationships/hyperlink" Target="mailto:geoffrey.wong@phc.ox.ac.uk" TargetMode="External"/><Relationship Id="rId12" Type="http://schemas.openxmlformats.org/officeDocument/2006/relationships/hyperlink" Target="https://implementationscience.biomedcentral.com/articles/10.1186/s13012-016-0506-3" TargetMode="External"/><Relationship Id="rId17" Type="http://schemas.microsoft.com/office/2007/relationships/diagramDrawing" Target="../diagrams/drawing1.xml"/><Relationship Id="rId2" Type="http://schemas.openxmlformats.org/officeDocument/2006/relationships/image" Target="../media/image1.png"/><Relationship Id="rId16" Type="http://schemas.openxmlformats.org/officeDocument/2006/relationships/diagramColors" Target="../diagrams/colors1.xml"/><Relationship Id="rId20"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hyperlink" Target="mailto:chrysanthi.papoutsi@phc.ox.ac.uk" TargetMode="External"/><Relationship Id="rId11" Type="http://schemas.openxmlformats.org/officeDocument/2006/relationships/hyperlink" Target="https://implementationscience.biomedcentral.com/articles/10.1186/1748-5908-8-18" TargetMode="External"/><Relationship Id="rId5" Type="http://schemas.openxmlformats.org/officeDocument/2006/relationships/hyperlink" Target="mailto:mark.pearson@exeter.ac.uk" TargetMode="External"/><Relationship Id="rId15" Type="http://schemas.openxmlformats.org/officeDocument/2006/relationships/diagramQuickStyle" Target="../diagrams/quickStyle1.xml"/><Relationship Id="rId10" Type="http://schemas.openxmlformats.org/officeDocument/2006/relationships/hyperlink" Target="https://bmcmedicine.biomedcentral.com/articles/10.1186/1741-7015-11-21" TargetMode="External"/><Relationship Id="rId19" Type="http://schemas.openxmlformats.org/officeDocument/2006/relationships/image" Target="../media/image5.png"/><Relationship Id="rId4" Type="http://schemas.openxmlformats.org/officeDocument/2006/relationships/image" Target="../media/image3.jpeg"/><Relationship Id="rId9" Type="http://schemas.openxmlformats.org/officeDocument/2006/relationships/hyperlink" Target="https://www.journalslibrary.nihr.ac.uk/programmes/hsdr/139724/#/" TargetMode="External"/><Relationship Id="rId1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p:cNvSpPr/>
          <p:nvPr/>
        </p:nvSpPr>
        <p:spPr>
          <a:xfrm>
            <a:off x="0" y="4554538"/>
            <a:ext cx="42816463" cy="2233295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176431" eaLnBrk="1" fontAlgn="auto" hangingPunct="1">
              <a:spcBef>
                <a:spcPts val="0"/>
              </a:spcBef>
              <a:spcAft>
                <a:spcPts val="0"/>
              </a:spcAft>
              <a:defRPr/>
            </a:pPr>
            <a:endParaRPr lang="en-GB" dirty="0"/>
          </a:p>
        </p:txBody>
      </p:sp>
      <p:sp>
        <p:nvSpPr>
          <p:cNvPr id="62" name="Rectangle 61"/>
          <p:cNvSpPr/>
          <p:nvPr/>
        </p:nvSpPr>
        <p:spPr>
          <a:xfrm>
            <a:off x="31048088" y="4855245"/>
            <a:ext cx="11215687" cy="11266488"/>
          </a:xfrm>
          <a:prstGeom prst="rect">
            <a:avLst/>
          </a:prstGeom>
          <a:solidFill>
            <a:schemeClr val="bg1"/>
          </a:solidFill>
          <a:ln w="190500">
            <a:noFill/>
            <a:miter lim="800000"/>
          </a:ln>
        </p:spPr>
        <p:style>
          <a:lnRef idx="2">
            <a:schemeClr val="accent1">
              <a:shade val="50000"/>
            </a:schemeClr>
          </a:lnRef>
          <a:fillRef idx="1">
            <a:schemeClr val="accent1"/>
          </a:fillRef>
          <a:effectRef idx="0">
            <a:schemeClr val="accent1"/>
          </a:effectRef>
          <a:fontRef idx="minor">
            <a:schemeClr val="lt1"/>
          </a:fontRef>
        </p:style>
        <p:txBody>
          <a:bodyPr/>
          <a:lstStyle>
            <a:lvl1pPr>
              <a:defRPr sz="8200">
                <a:solidFill>
                  <a:schemeClr val="tx1"/>
                </a:solidFill>
                <a:latin typeface="Calibri" panose="020F0502020204030204" pitchFamily="34" charset="0"/>
                <a:cs typeface="Arial" panose="020B0604020202020204" pitchFamily="34" charset="0"/>
              </a:defRPr>
            </a:lvl1pPr>
            <a:lvl2pPr marL="742950" indent="-285750">
              <a:defRPr sz="8200">
                <a:solidFill>
                  <a:schemeClr val="tx1"/>
                </a:solidFill>
                <a:latin typeface="Calibri" panose="020F0502020204030204" pitchFamily="34" charset="0"/>
                <a:cs typeface="Arial" panose="020B0604020202020204" pitchFamily="34" charset="0"/>
              </a:defRPr>
            </a:lvl2pPr>
            <a:lvl3pPr marL="1143000" indent="-228600">
              <a:defRPr sz="8200">
                <a:solidFill>
                  <a:schemeClr val="tx1"/>
                </a:solidFill>
                <a:latin typeface="Calibri" panose="020F0502020204030204" pitchFamily="34" charset="0"/>
                <a:cs typeface="Arial" panose="020B0604020202020204" pitchFamily="34" charset="0"/>
              </a:defRPr>
            </a:lvl3pPr>
            <a:lvl4pPr marL="1600200" indent="-228600">
              <a:defRPr sz="8200">
                <a:solidFill>
                  <a:schemeClr val="tx1"/>
                </a:solidFill>
                <a:latin typeface="Calibri" panose="020F0502020204030204" pitchFamily="34" charset="0"/>
                <a:cs typeface="Arial" panose="020B0604020202020204" pitchFamily="34" charset="0"/>
              </a:defRPr>
            </a:lvl4pPr>
            <a:lvl5pPr marL="2057400" indent="-228600">
              <a:defRPr sz="8200">
                <a:solidFill>
                  <a:schemeClr val="tx1"/>
                </a:solidFill>
                <a:latin typeface="Calibri" panose="020F0502020204030204" pitchFamily="34" charset="0"/>
                <a:cs typeface="Arial" panose="020B0604020202020204" pitchFamily="34" charset="0"/>
              </a:defRPr>
            </a:lvl5pPr>
            <a:lvl6pPr marL="2514600" indent="-228600" defTabSz="4175125" fontAlgn="base">
              <a:spcBef>
                <a:spcPct val="0"/>
              </a:spcBef>
              <a:spcAft>
                <a:spcPct val="0"/>
              </a:spcAft>
              <a:defRPr sz="8200">
                <a:solidFill>
                  <a:schemeClr val="tx1"/>
                </a:solidFill>
                <a:latin typeface="Calibri" panose="020F0502020204030204" pitchFamily="34" charset="0"/>
                <a:cs typeface="Arial" panose="020B0604020202020204" pitchFamily="34" charset="0"/>
              </a:defRPr>
            </a:lvl6pPr>
            <a:lvl7pPr marL="2971800" indent="-228600" defTabSz="4175125" fontAlgn="base">
              <a:spcBef>
                <a:spcPct val="0"/>
              </a:spcBef>
              <a:spcAft>
                <a:spcPct val="0"/>
              </a:spcAft>
              <a:defRPr sz="8200">
                <a:solidFill>
                  <a:schemeClr val="tx1"/>
                </a:solidFill>
                <a:latin typeface="Calibri" panose="020F0502020204030204" pitchFamily="34" charset="0"/>
                <a:cs typeface="Arial" panose="020B0604020202020204" pitchFamily="34" charset="0"/>
              </a:defRPr>
            </a:lvl7pPr>
            <a:lvl8pPr marL="3429000" indent="-228600" defTabSz="4175125" fontAlgn="base">
              <a:spcBef>
                <a:spcPct val="0"/>
              </a:spcBef>
              <a:spcAft>
                <a:spcPct val="0"/>
              </a:spcAft>
              <a:defRPr sz="8200">
                <a:solidFill>
                  <a:schemeClr val="tx1"/>
                </a:solidFill>
                <a:latin typeface="Calibri" panose="020F0502020204030204" pitchFamily="34" charset="0"/>
                <a:cs typeface="Arial" panose="020B0604020202020204" pitchFamily="34" charset="0"/>
              </a:defRPr>
            </a:lvl8pPr>
            <a:lvl9pPr marL="3886200" indent="-228600" defTabSz="4175125" fontAlgn="base">
              <a:spcBef>
                <a:spcPct val="0"/>
              </a:spcBef>
              <a:spcAft>
                <a:spcPct val="0"/>
              </a:spcAft>
              <a:defRPr sz="82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3600" b="1" dirty="0">
                <a:solidFill>
                  <a:srgbClr val="001B54"/>
                </a:solidFill>
                <a:latin typeface="Arial" panose="020B0604020202020204" pitchFamily="34" charset="0"/>
              </a:rPr>
              <a:t>4. Does realist review give insight into systemic implementation issues?</a:t>
            </a:r>
          </a:p>
          <a:p>
            <a:pPr eaLnBrk="1" hangingPunct="1">
              <a:lnSpc>
                <a:spcPct val="114000"/>
              </a:lnSpc>
              <a:spcBef>
                <a:spcPts val="600"/>
              </a:spcBef>
              <a:defRPr/>
            </a:pPr>
            <a:r>
              <a:rPr lang="en-GB" altLang="en-US" sz="2600" dirty="0">
                <a:solidFill>
                  <a:srgbClr val="001B54"/>
                </a:solidFill>
                <a:latin typeface="Arial" panose="020B0604020202020204" pitchFamily="34" charset="0"/>
              </a:rPr>
              <a:t>Implementation is a process rather than an outcome, and interventions incorporate ‘bundles’ of ways of thinking, acting, and organising [7]. To understand implementation we need to understand the intervention - how, why, for whom, in what contexts, and to what extent does it ‘work’? In other words, we need to gain contextualised-insights into how people mobilise resources and act collectively (or not) [8].</a:t>
            </a:r>
          </a:p>
          <a:p>
            <a:pPr eaLnBrk="1" hangingPunct="1">
              <a:lnSpc>
                <a:spcPct val="114000"/>
              </a:lnSpc>
              <a:spcBef>
                <a:spcPts val="600"/>
              </a:spcBef>
              <a:defRPr/>
            </a:pPr>
            <a:endParaRPr lang="en-GB" altLang="en-US" sz="2600" dirty="0">
              <a:solidFill>
                <a:srgbClr val="001B54"/>
              </a:solidFill>
              <a:latin typeface="Arial" panose="020B0604020202020204" pitchFamily="34" charset="0"/>
            </a:endParaRPr>
          </a:p>
          <a:p>
            <a:pPr eaLnBrk="1" hangingPunct="1">
              <a:lnSpc>
                <a:spcPct val="114000"/>
              </a:lnSpc>
              <a:spcBef>
                <a:spcPts val="600"/>
              </a:spcBef>
              <a:defRPr/>
            </a:pPr>
            <a:r>
              <a:rPr lang="en-GB" altLang="en-US" sz="2600" b="1" i="1" dirty="0">
                <a:solidFill>
                  <a:srgbClr val="001B54"/>
                </a:solidFill>
                <a:latin typeface="Arial" panose="020B0604020202020204" pitchFamily="34" charset="0"/>
              </a:rPr>
              <a:t>How did realist review enable us to get insight?</a:t>
            </a:r>
          </a:p>
          <a:p>
            <a:pPr marL="514350" indent="-514350" eaLnBrk="1" hangingPunct="1">
              <a:lnSpc>
                <a:spcPct val="114000"/>
              </a:lnSpc>
              <a:spcBef>
                <a:spcPts val="600"/>
              </a:spcBef>
              <a:buFont typeface="+mj-lt"/>
              <a:buAutoNum type="arabicPeriod"/>
              <a:defRPr/>
            </a:pPr>
            <a:r>
              <a:rPr lang="en-GB" altLang="en-US" sz="2600" dirty="0">
                <a:solidFill>
                  <a:srgbClr val="001B54"/>
                </a:solidFill>
                <a:latin typeface="Arial" panose="020B0604020202020204" pitchFamily="34" charset="0"/>
              </a:rPr>
              <a:t>It provided an in-depth explanation of prescribing behaviours, by:</a:t>
            </a:r>
          </a:p>
          <a:p>
            <a:pPr marL="1200150" lvl="1" indent="-457200" eaLnBrk="1" hangingPunct="1">
              <a:lnSpc>
                <a:spcPct val="114000"/>
              </a:lnSpc>
              <a:spcBef>
                <a:spcPts val="600"/>
              </a:spcBef>
              <a:buFont typeface="Arial" panose="020B0604020202020204" pitchFamily="34" charset="0"/>
              <a:buChar char="•"/>
              <a:defRPr/>
            </a:pPr>
            <a:r>
              <a:rPr lang="en-GB" altLang="en-US" sz="2600" dirty="0">
                <a:solidFill>
                  <a:srgbClr val="001B54"/>
                </a:solidFill>
                <a:latin typeface="Arial" panose="020B0604020202020204" pitchFamily="34" charset="0"/>
              </a:rPr>
              <a:t>Integrating research findings with stakeholders’ understandings, interpretations, and knowledge.</a:t>
            </a:r>
          </a:p>
          <a:p>
            <a:pPr marL="1200150" lvl="1" indent="-457200" eaLnBrk="1" hangingPunct="1">
              <a:lnSpc>
                <a:spcPct val="114000"/>
              </a:lnSpc>
              <a:spcBef>
                <a:spcPts val="600"/>
              </a:spcBef>
              <a:buFont typeface="Arial" panose="020B0604020202020204" pitchFamily="34" charset="0"/>
              <a:buChar char="•"/>
              <a:defRPr/>
            </a:pPr>
            <a:r>
              <a:rPr lang="en-GB" altLang="en-US" sz="2600" dirty="0">
                <a:solidFill>
                  <a:srgbClr val="001B54"/>
                </a:solidFill>
                <a:latin typeface="Arial" panose="020B0604020202020204" pitchFamily="34" charset="0"/>
              </a:rPr>
              <a:t>Linking refined programme theory to existing social theory.</a:t>
            </a:r>
          </a:p>
          <a:p>
            <a:pPr marL="514350" indent="-514350" eaLnBrk="1" hangingPunct="1">
              <a:lnSpc>
                <a:spcPct val="114000"/>
              </a:lnSpc>
              <a:spcBef>
                <a:spcPts val="600"/>
              </a:spcBef>
              <a:buFont typeface="+mj-lt"/>
              <a:buAutoNum type="arabicPeriod"/>
              <a:defRPr/>
            </a:pPr>
            <a:r>
              <a:rPr lang="en-GB" altLang="en-US" sz="2600" dirty="0">
                <a:solidFill>
                  <a:srgbClr val="001B54"/>
                </a:solidFill>
                <a:latin typeface="Arial" panose="020B0604020202020204" pitchFamily="34" charset="0"/>
              </a:rPr>
              <a:t>It enabled us to develop actionable findings for different situations, by:</a:t>
            </a:r>
          </a:p>
          <a:p>
            <a:pPr marL="1200150" lvl="1" indent="-457200" eaLnBrk="1" hangingPunct="1">
              <a:lnSpc>
                <a:spcPct val="114000"/>
              </a:lnSpc>
              <a:spcBef>
                <a:spcPts val="600"/>
              </a:spcBef>
              <a:buFont typeface="Arial" panose="020B0604020202020204" pitchFamily="34" charset="0"/>
              <a:buChar char="•"/>
              <a:defRPr/>
            </a:pPr>
            <a:r>
              <a:rPr lang="en-GB" altLang="en-US" sz="2600" dirty="0">
                <a:solidFill>
                  <a:srgbClr val="001B54"/>
                </a:solidFill>
                <a:latin typeface="Arial" panose="020B0604020202020204" pitchFamily="34" charset="0"/>
              </a:rPr>
              <a:t>Explicitly considering the impact of context (in the form of context-mechanism-outcome configurations).</a:t>
            </a:r>
          </a:p>
          <a:p>
            <a:pPr marL="1200150" lvl="1" indent="-457200" eaLnBrk="1" hangingPunct="1">
              <a:lnSpc>
                <a:spcPct val="114000"/>
              </a:lnSpc>
              <a:spcBef>
                <a:spcPts val="600"/>
              </a:spcBef>
              <a:buFont typeface="Arial" panose="020B0604020202020204" pitchFamily="34" charset="0"/>
              <a:buChar char="•"/>
              <a:defRPr/>
            </a:pPr>
            <a:r>
              <a:rPr lang="en-GB" altLang="en-US" sz="2600" dirty="0">
                <a:solidFill>
                  <a:srgbClr val="001B54"/>
                </a:solidFill>
                <a:latin typeface="Arial" panose="020B0604020202020204" pitchFamily="34" charset="0"/>
              </a:rPr>
              <a:t>‘Working with’ complexity rather than trying to ‘control it out’.</a:t>
            </a:r>
          </a:p>
          <a:p>
            <a:pPr marL="514350" indent="-514350" eaLnBrk="1" hangingPunct="1">
              <a:lnSpc>
                <a:spcPct val="114000"/>
              </a:lnSpc>
              <a:spcBef>
                <a:spcPts val="600"/>
              </a:spcBef>
              <a:buFont typeface="+mj-lt"/>
              <a:buAutoNum type="arabicPeriod"/>
              <a:defRPr/>
            </a:pPr>
            <a:r>
              <a:rPr lang="en-GB" altLang="en-US" sz="2600" dirty="0">
                <a:solidFill>
                  <a:srgbClr val="001B54"/>
                </a:solidFill>
                <a:latin typeface="Arial" panose="020B0604020202020204" pitchFamily="34" charset="0"/>
              </a:rPr>
              <a:t>Flexibility, which enabled us to judiciously engage with stakeholders in the most appropriate and timely way (e.g. individual discussions as well as stakeholder meetings).</a:t>
            </a:r>
          </a:p>
        </p:txBody>
      </p:sp>
      <p:sp>
        <p:nvSpPr>
          <p:cNvPr id="57" name="Rectangle 56"/>
          <p:cNvSpPr/>
          <p:nvPr/>
        </p:nvSpPr>
        <p:spPr>
          <a:xfrm>
            <a:off x="506413" y="5095875"/>
            <a:ext cx="9629775" cy="6371704"/>
          </a:xfrm>
          <a:prstGeom prst="rect">
            <a:avLst/>
          </a:prstGeom>
          <a:solidFill>
            <a:schemeClr val="bg1"/>
          </a:solidFill>
          <a:ln w="190500">
            <a:noFill/>
            <a:miter lim="800000"/>
          </a:ln>
        </p:spPr>
        <p:style>
          <a:lnRef idx="2">
            <a:schemeClr val="accent1">
              <a:shade val="50000"/>
            </a:schemeClr>
          </a:lnRef>
          <a:fillRef idx="1">
            <a:schemeClr val="accent1"/>
          </a:fillRef>
          <a:effectRef idx="0">
            <a:schemeClr val="accent1"/>
          </a:effectRef>
          <a:fontRef idx="minor">
            <a:schemeClr val="lt1"/>
          </a:fontRef>
        </p:style>
        <p:txBody>
          <a:bodyPr/>
          <a:lstStyle>
            <a:lvl1pPr>
              <a:defRPr sz="8200">
                <a:solidFill>
                  <a:schemeClr val="tx1"/>
                </a:solidFill>
                <a:latin typeface="Calibri" panose="020F0502020204030204" pitchFamily="34" charset="0"/>
                <a:cs typeface="Arial" panose="020B0604020202020204" pitchFamily="34" charset="0"/>
              </a:defRPr>
            </a:lvl1pPr>
            <a:lvl2pPr marL="742950" indent="-285750">
              <a:defRPr sz="8200">
                <a:solidFill>
                  <a:schemeClr val="tx1"/>
                </a:solidFill>
                <a:latin typeface="Calibri" panose="020F0502020204030204" pitchFamily="34" charset="0"/>
                <a:cs typeface="Arial" panose="020B0604020202020204" pitchFamily="34" charset="0"/>
              </a:defRPr>
            </a:lvl2pPr>
            <a:lvl3pPr marL="1143000" indent="-228600">
              <a:defRPr sz="8200">
                <a:solidFill>
                  <a:schemeClr val="tx1"/>
                </a:solidFill>
                <a:latin typeface="Calibri" panose="020F0502020204030204" pitchFamily="34" charset="0"/>
                <a:cs typeface="Arial" panose="020B0604020202020204" pitchFamily="34" charset="0"/>
              </a:defRPr>
            </a:lvl3pPr>
            <a:lvl4pPr marL="1600200" indent="-228600">
              <a:defRPr sz="8200">
                <a:solidFill>
                  <a:schemeClr val="tx1"/>
                </a:solidFill>
                <a:latin typeface="Calibri" panose="020F0502020204030204" pitchFamily="34" charset="0"/>
                <a:cs typeface="Arial" panose="020B0604020202020204" pitchFamily="34" charset="0"/>
              </a:defRPr>
            </a:lvl4pPr>
            <a:lvl5pPr marL="2057400" indent="-228600">
              <a:defRPr sz="8200">
                <a:solidFill>
                  <a:schemeClr val="tx1"/>
                </a:solidFill>
                <a:latin typeface="Calibri" panose="020F0502020204030204" pitchFamily="34" charset="0"/>
                <a:cs typeface="Arial" panose="020B0604020202020204" pitchFamily="34" charset="0"/>
              </a:defRPr>
            </a:lvl5pPr>
            <a:lvl6pPr marL="2514600" indent="-228600" defTabSz="4175125" fontAlgn="base">
              <a:spcBef>
                <a:spcPct val="0"/>
              </a:spcBef>
              <a:spcAft>
                <a:spcPct val="0"/>
              </a:spcAft>
              <a:defRPr sz="8200">
                <a:solidFill>
                  <a:schemeClr val="tx1"/>
                </a:solidFill>
                <a:latin typeface="Calibri" panose="020F0502020204030204" pitchFamily="34" charset="0"/>
                <a:cs typeface="Arial" panose="020B0604020202020204" pitchFamily="34" charset="0"/>
              </a:defRPr>
            </a:lvl6pPr>
            <a:lvl7pPr marL="2971800" indent="-228600" defTabSz="4175125" fontAlgn="base">
              <a:spcBef>
                <a:spcPct val="0"/>
              </a:spcBef>
              <a:spcAft>
                <a:spcPct val="0"/>
              </a:spcAft>
              <a:defRPr sz="8200">
                <a:solidFill>
                  <a:schemeClr val="tx1"/>
                </a:solidFill>
                <a:latin typeface="Calibri" panose="020F0502020204030204" pitchFamily="34" charset="0"/>
                <a:cs typeface="Arial" panose="020B0604020202020204" pitchFamily="34" charset="0"/>
              </a:defRPr>
            </a:lvl7pPr>
            <a:lvl8pPr marL="3429000" indent="-228600" defTabSz="4175125" fontAlgn="base">
              <a:spcBef>
                <a:spcPct val="0"/>
              </a:spcBef>
              <a:spcAft>
                <a:spcPct val="0"/>
              </a:spcAft>
              <a:defRPr sz="8200">
                <a:solidFill>
                  <a:schemeClr val="tx1"/>
                </a:solidFill>
                <a:latin typeface="Calibri" panose="020F0502020204030204" pitchFamily="34" charset="0"/>
                <a:cs typeface="Arial" panose="020B0604020202020204" pitchFamily="34" charset="0"/>
              </a:defRPr>
            </a:lvl8pPr>
            <a:lvl9pPr marL="3886200" indent="-228600" defTabSz="4175125" fontAlgn="base">
              <a:spcBef>
                <a:spcPct val="0"/>
              </a:spcBef>
              <a:spcAft>
                <a:spcPct val="0"/>
              </a:spcAft>
              <a:defRPr sz="82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3600" b="1" dirty="0">
                <a:solidFill>
                  <a:srgbClr val="001B54"/>
                </a:solidFill>
                <a:latin typeface="Arial" panose="020B0604020202020204" pitchFamily="34" charset="0"/>
              </a:rPr>
              <a:t>1. Background</a:t>
            </a:r>
          </a:p>
          <a:p>
            <a:pPr eaLnBrk="1" hangingPunct="1">
              <a:defRPr/>
            </a:pPr>
            <a:endParaRPr lang="en-GB" altLang="en-US" sz="2400" b="1" dirty="0">
              <a:solidFill>
                <a:srgbClr val="001B54"/>
              </a:solidFill>
              <a:latin typeface="Arial" panose="020B0604020202020204" pitchFamily="34" charset="0"/>
            </a:endParaRPr>
          </a:p>
          <a:p>
            <a:pPr marL="457200" indent="-457200" eaLnBrk="1" hangingPunct="1">
              <a:lnSpc>
                <a:spcPct val="114000"/>
              </a:lnSpc>
              <a:spcBef>
                <a:spcPts val="600"/>
              </a:spcBef>
              <a:buFont typeface="Arial" panose="020B0604020202020204" pitchFamily="34" charset="0"/>
              <a:buChar char="•"/>
              <a:defRPr/>
            </a:pPr>
            <a:r>
              <a:rPr lang="en-GB" altLang="en-US" sz="2600" dirty="0">
                <a:solidFill>
                  <a:srgbClr val="001B54"/>
                </a:solidFill>
                <a:latin typeface="Arial" panose="020B0604020202020204" pitchFamily="34" charset="0"/>
              </a:rPr>
              <a:t>To date behavioural change antimicrobial prescribing interventions have had variable levels of success (for more details see [1]). It s increasingly recognised that social norms and informal influences affect prescribing behaviour [2].</a:t>
            </a:r>
          </a:p>
          <a:p>
            <a:pPr marL="457200" indent="-457200" eaLnBrk="1" hangingPunct="1">
              <a:lnSpc>
                <a:spcPct val="114000"/>
              </a:lnSpc>
              <a:spcBef>
                <a:spcPts val="600"/>
              </a:spcBef>
              <a:buFont typeface="Arial" panose="020B0604020202020204" pitchFamily="34" charset="0"/>
              <a:buChar char="•"/>
              <a:defRPr/>
            </a:pPr>
            <a:r>
              <a:rPr lang="en-GB" altLang="en-US" sz="2600" dirty="0">
                <a:solidFill>
                  <a:srgbClr val="001B54"/>
                </a:solidFill>
                <a:latin typeface="Arial" panose="020B0604020202020204" pitchFamily="34" charset="0"/>
              </a:rPr>
              <a:t>Our realist review aims to understand how antimicrobial prescribing interventions produce their effects, by taking into account the wider contexts in which prescribing decisions are negotiated. The review particularly focuses on doctors-in-training as they are numerically the largest group of prescribers in the hospital setting [3] and a key part of future prescribers.</a:t>
            </a:r>
          </a:p>
        </p:txBody>
      </p:sp>
      <p:sp>
        <p:nvSpPr>
          <p:cNvPr id="7" name="Rectangle 6"/>
          <p:cNvSpPr/>
          <p:nvPr/>
        </p:nvSpPr>
        <p:spPr>
          <a:xfrm>
            <a:off x="-34925" y="-53975"/>
            <a:ext cx="42843450" cy="461168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176431" eaLnBrk="1" fontAlgn="auto" hangingPunct="1">
              <a:spcBef>
                <a:spcPts val="0"/>
              </a:spcBef>
              <a:spcAft>
                <a:spcPts val="0"/>
              </a:spcAft>
              <a:defRPr/>
            </a:pPr>
            <a:endParaRPr lang="en-GB" baseline="-25000" dirty="0">
              <a:solidFill>
                <a:srgbClr val="001B54"/>
              </a:solidFill>
              <a:latin typeface="Arial" panose="020B0604020202020204" pitchFamily="34" charset="0"/>
              <a:cs typeface="Arial" panose="020B0604020202020204" pitchFamily="34" charset="0"/>
            </a:endParaRPr>
          </a:p>
        </p:txBody>
      </p:sp>
      <p:pic>
        <p:nvPicPr>
          <p:cNvPr id="2054"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1525" y="633413"/>
            <a:ext cx="100584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TextBox 9"/>
          <p:cNvSpPr txBox="1">
            <a:spLocks noChangeArrowheads="1"/>
          </p:cNvSpPr>
          <p:nvPr/>
        </p:nvSpPr>
        <p:spPr bwMode="auto">
          <a:xfrm>
            <a:off x="11323638" y="234950"/>
            <a:ext cx="31484887"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8200">
                <a:solidFill>
                  <a:schemeClr val="tx1"/>
                </a:solidFill>
                <a:latin typeface="Arial" panose="020B0604020202020204" pitchFamily="34" charset="0"/>
                <a:cs typeface="Arial" panose="020B0604020202020204" pitchFamily="34" charset="0"/>
              </a:defRPr>
            </a:lvl1pPr>
            <a:lvl2pPr marL="742950" indent="-285750">
              <a:defRPr sz="8200">
                <a:solidFill>
                  <a:schemeClr val="tx1"/>
                </a:solidFill>
                <a:latin typeface="Arial" panose="020B0604020202020204" pitchFamily="34" charset="0"/>
                <a:cs typeface="Arial" panose="020B0604020202020204" pitchFamily="34" charset="0"/>
              </a:defRPr>
            </a:lvl2pPr>
            <a:lvl3pPr marL="1143000" indent="-228600">
              <a:defRPr sz="8200">
                <a:solidFill>
                  <a:schemeClr val="tx1"/>
                </a:solidFill>
                <a:latin typeface="Arial" panose="020B0604020202020204" pitchFamily="34" charset="0"/>
                <a:cs typeface="Arial" panose="020B0604020202020204" pitchFamily="34" charset="0"/>
              </a:defRPr>
            </a:lvl3pPr>
            <a:lvl4pPr marL="1600200" indent="-228600">
              <a:defRPr sz="8200">
                <a:solidFill>
                  <a:schemeClr val="tx1"/>
                </a:solidFill>
                <a:latin typeface="Arial" panose="020B0604020202020204" pitchFamily="34" charset="0"/>
                <a:cs typeface="Arial" panose="020B0604020202020204" pitchFamily="34" charset="0"/>
              </a:defRPr>
            </a:lvl4pPr>
            <a:lvl5pPr marL="2057400" indent="-228600">
              <a:defRPr sz="8200">
                <a:solidFill>
                  <a:schemeClr val="tx1"/>
                </a:solidFill>
                <a:latin typeface="Arial" panose="020B0604020202020204" pitchFamily="34" charset="0"/>
                <a:cs typeface="Arial" panose="020B0604020202020204" pitchFamily="34" charset="0"/>
              </a:defRPr>
            </a:lvl5pPr>
            <a:lvl6pPr marL="2514600" indent="-228600" defTabSz="4175125" eaLnBrk="0" fontAlgn="base" hangingPunct="0">
              <a:spcBef>
                <a:spcPct val="0"/>
              </a:spcBef>
              <a:spcAft>
                <a:spcPct val="0"/>
              </a:spcAft>
              <a:defRPr sz="8200">
                <a:solidFill>
                  <a:schemeClr val="tx1"/>
                </a:solidFill>
                <a:latin typeface="Arial" panose="020B0604020202020204" pitchFamily="34" charset="0"/>
                <a:cs typeface="Arial" panose="020B0604020202020204" pitchFamily="34" charset="0"/>
              </a:defRPr>
            </a:lvl6pPr>
            <a:lvl7pPr marL="2971800" indent="-228600" defTabSz="4175125" eaLnBrk="0" fontAlgn="base" hangingPunct="0">
              <a:spcBef>
                <a:spcPct val="0"/>
              </a:spcBef>
              <a:spcAft>
                <a:spcPct val="0"/>
              </a:spcAft>
              <a:defRPr sz="8200">
                <a:solidFill>
                  <a:schemeClr val="tx1"/>
                </a:solidFill>
                <a:latin typeface="Arial" panose="020B0604020202020204" pitchFamily="34" charset="0"/>
                <a:cs typeface="Arial" panose="020B0604020202020204" pitchFamily="34" charset="0"/>
              </a:defRPr>
            </a:lvl7pPr>
            <a:lvl8pPr marL="3429000" indent="-228600" defTabSz="4175125" eaLnBrk="0" fontAlgn="base" hangingPunct="0">
              <a:spcBef>
                <a:spcPct val="0"/>
              </a:spcBef>
              <a:spcAft>
                <a:spcPct val="0"/>
              </a:spcAft>
              <a:defRPr sz="8200">
                <a:solidFill>
                  <a:schemeClr val="tx1"/>
                </a:solidFill>
                <a:latin typeface="Arial" panose="020B0604020202020204" pitchFamily="34" charset="0"/>
                <a:cs typeface="Arial" panose="020B0604020202020204" pitchFamily="34" charset="0"/>
              </a:defRPr>
            </a:lvl8pPr>
            <a:lvl9pPr marL="3886200" indent="-228600" defTabSz="4175125" eaLnBrk="0" fontAlgn="base" hangingPunct="0">
              <a:spcBef>
                <a:spcPct val="0"/>
              </a:spcBef>
              <a:spcAft>
                <a:spcPct val="0"/>
              </a:spcAft>
              <a:defRPr sz="8200">
                <a:solidFill>
                  <a:schemeClr val="tx1"/>
                </a:solidFill>
                <a:latin typeface="Arial" panose="020B0604020202020204" pitchFamily="34" charset="0"/>
                <a:cs typeface="Arial" panose="020B0604020202020204" pitchFamily="34" charset="0"/>
              </a:defRPr>
            </a:lvl9pPr>
          </a:lstStyle>
          <a:p>
            <a:pPr eaLnBrk="1" hangingPunct="1"/>
            <a:r>
              <a:rPr lang="en-GB" altLang="en-US" sz="7000" b="1" dirty="0">
                <a:solidFill>
                  <a:schemeClr val="bg1"/>
                </a:solidFill>
              </a:rPr>
              <a:t>Improving antimicrobial prescribing of doctors-in-training: Does realist review give insight into systemic implementation issues?</a:t>
            </a:r>
          </a:p>
        </p:txBody>
      </p:sp>
      <p:sp>
        <p:nvSpPr>
          <p:cNvPr id="2056" name="TextBox 12"/>
          <p:cNvSpPr txBox="1">
            <a:spLocks noChangeArrowheads="1"/>
          </p:cNvSpPr>
          <p:nvPr/>
        </p:nvSpPr>
        <p:spPr bwMode="auto">
          <a:xfrm>
            <a:off x="11323638" y="2520950"/>
            <a:ext cx="31107062"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8200">
                <a:solidFill>
                  <a:schemeClr val="tx1"/>
                </a:solidFill>
                <a:latin typeface="Arial" panose="020B0604020202020204" pitchFamily="34" charset="0"/>
                <a:cs typeface="Arial" panose="020B0604020202020204" pitchFamily="34" charset="0"/>
              </a:defRPr>
            </a:lvl1pPr>
            <a:lvl2pPr marL="742950" indent="-285750">
              <a:defRPr sz="8200">
                <a:solidFill>
                  <a:schemeClr val="tx1"/>
                </a:solidFill>
                <a:latin typeface="Arial" panose="020B0604020202020204" pitchFamily="34" charset="0"/>
                <a:cs typeface="Arial" panose="020B0604020202020204" pitchFamily="34" charset="0"/>
              </a:defRPr>
            </a:lvl2pPr>
            <a:lvl3pPr marL="1143000" indent="-228600">
              <a:defRPr sz="8200">
                <a:solidFill>
                  <a:schemeClr val="tx1"/>
                </a:solidFill>
                <a:latin typeface="Arial" panose="020B0604020202020204" pitchFamily="34" charset="0"/>
                <a:cs typeface="Arial" panose="020B0604020202020204" pitchFamily="34" charset="0"/>
              </a:defRPr>
            </a:lvl3pPr>
            <a:lvl4pPr marL="1600200" indent="-228600">
              <a:defRPr sz="8200">
                <a:solidFill>
                  <a:schemeClr val="tx1"/>
                </a:solidFill>
                <a:latin typeface="Arial" panose="020B0604020202020204" pitchFamily="34" charset="0"/>
                <a:cs typeface="Arial" panose="020B0604020202020204" pitchFamily="34" charset="0"/>
              </a:defRPr>
            </a:lvl4pPr>
            <a:lvl5pPr marL="2057400" indent="-228600">
              <a:defRPr sz="8200">
                <a:solidFill>
                  <a:schemeClr val="tx1"/>
                </a:solidFill>
                <a:latin typeface="Arial" panose="020B0604020202020204" pitchFamily="34" charset="0"/>
                <a:cs typeface="Arial" panose="020B0604020202020204" pitchFamily="34" charset="0"/>
              </a:defRPr>
            </a:lvl5pPr>
            <a:lvl6pPr marL="2514600" indent="-228600" defTabSz="4175125" eaLnBrk="0" fontAlgn="base" hangingPunct="0">
              <a:spcBef>
                <a:spcPct val="0"/>
              </a:spcBef>
              <a:spcAft>
                <a:spcPct val="0"/>
              </a:spcAft>
              <a:defRPr sz="8200">
                <a:solidFill>
                  <a:schemeClr val="tx1"/>
                </a:solidFill>
                <a:latin typeface="Arial" panose="020B0604020202020204" pitchFamily="34" charset="0"/>
                <a:cs typeface="Arial" panose="020B0604020202020204" pitchFamily="34" charset="0"/>
              </a:defRPr>
            </a:lvl6pPr>
            <a:lvl7pPr marL="2971800" indent="-228600" defTabSz="4175125" eaLnBrk="0" fontAlgn="base" hangingPunct="0">
              <a:spcBef>
                <a:spcPct val="0"/>
              </a:spcBef>
              <a:spcAft>
                <a:spcPct val="0"/>
              </a:spcAft>
              <a:defRPr sz="8200">
                <a:solidFill>
                  <a:schemeClr val="tx1"/>
                </a:solidFill>
                <a:latin typeface="Arial" panose="020B0604020202020204" pitchFamily="34" charset="0"/>
                <a:cs typeface="Arial" panose="020B0604020202020204" pitchFamily="34" charset="0"/>
              </a:defRPr>
            </a:lvl7pPr>
            <a:lvl8pPr marL="3429000" indent="-228600" defTabSz="4175125" eaLnBrk="0" fontAlgn="base" hangingPunct="0">
              <a:spcBef>
                <a:spcPct val="0"/>
              </a:spcBef>
              <a:spcAft>
                <a:spcPct val="0"/>
              </a:spcAft>
              <a:defRPr sz="8200">
                <a:solidFill>
                  <a:schemeClr val="tx1"/>
                </a:solidFill>
                <a:latin typeface="Arial" panose="020B0604020202020204" pitchFamily="34" charset="0"/>
                <a:cs typeface="Arial" panose="020B0604020202020204" pitchFamily="34" charset="0"/>
              </a:defRPr>
            </a:lvl8pPr>
            <a:lvl9pPr marL="3886200" indent="-228600" defTabSz="4175125" eaLnBrk="0" fontAlgn="base" hangingPunct="0">
              <a:spcBef>
                <a:spcPct val="0"/>
              </a:spcBef>
              <a:spcAft>
                <a:spcPct val="0"/>
              </a:spcAft>
              <a:defRPr sz="8200">
                <a:solidFill>
                  <a:schemeClr val="tx1"/>
                </a:solidFill>
                <a:latin typeface="Arial" panose="020B0604020202020204" pitchFamily="34" charset="0"/>
                <a:cs typeface="Arial" panose="020B0604020202020204" pitchFamily="34" charset="0"/>
              </a:defRPr>
            </a:lvl9pPr>
          </a:lstStyle>
          <a:p>
            <a:pPr eaLnBrk="1" hangingPunct="1">
              <a:spcAft>
                <a:spcPts val="600"/>
              </a:spcAft>
            </a:pPr>
            <a:r>
              <a:rPr lang="en-GB" altLang="en-US" sz="3600" b="1" dirty="0" err="1">
                <a:solidFill>
                  <a:schemeClr val="bg1"/>
                </a:solidFill>
              </a:rPr>
              <a:t>Chrysanthi</a:t>
            </a:r>
            <a:r>
              <a:rPr lang="en-GB" altLang="en-US" sz="3600" b="1" dirty="0">
                <a:solidFill>
                  <a:schemeClr val="bg1"/>
                </a:solidFill>
              </a:rPr>
              <a:t> Papoutsi,</a:t>
            </a:r>
            <a:r>
              <a:rPr lang="en-GB" altLang="en-US" sz="3600" b="1" baseline="30000" dirty="0">
                <a:solidFill>
                  <a:schemeClr val="bg1"/>
                </a:solidFill>
              </a:rPr>
              <a:t>1</a:t>
            </a:r>
            <a:r>
              <a:rPr lang="en-GB" altLang="en-US" sz="3600" b="1" dirty="0">
                <a:solidFill>
                  <a:schemeClr val="bg1"/>
                </a:solidFill>
              </a:rPr>
              <a:t> Nicola Brennan,</a:t>
            </a:r>
            <a:r>
              <a:rPr lang="en-GB" altLang="en-US" sz="3600" b="1" baseline="30000" dirty="0">
                <a:solidFill>
                  <a:schemeClr val="bg1"/>
                </a:solidFill>
              </a:rPr>
              <a:t>2</a:t>
            </a:r>
            <a:r>
              <a:rPr lang="en-GB" altLang="en-US" sz="3600" b="1" dirty="0">
                <a:solidFill>
                  <a:schemeClr val="bg1"/>
                </a:solidFill>
              </a:rPr>
              <a:t> Simon Briscoe,</a:t>
            </a:r>
            <a:r>
              <a:rPr lang="en-GB" altLang="en-US" sz="3600" b="1" baseline="30000" dirty="0">
                <a:solidFill>
                  <a:schemeClr val="bg1"/>
                </a:solidFill>
              </a:rPr>
              <a:t>3</a:t>
            </a:r>
            <a:r>
              <a:rPr lang="en-GB" altLang="en-US" sz="3600" b="1" dirty="0">
                <a:solidFill>
                  <a:schemeClr val="bg1"/>
                </a:solidFill>
              </a:rPr>
              <a:t> Karen Mattick,</a:t>
            </a:r>
            <a:r>
              <a:rPr lang="en-GB" altLang="en-US" sz="3600" b="1" baseline="30000" dirty="0">
                <a:solidFill>
                  <a:schemeClr val="bg1"/>
                </a:solidFill>
              </a:rPr>
              <a:t>4</a:t>
            </a:r>
            <a:r>
              <a:rPr lang="en-GB" altLang="en-US" sz="3600" b="1" dirty="0">
                <a:solidFill>
                  <a:schemeClr val="bg1"/>
                </a:solidFill>
              </a:rPr>
              <a:t> Mark Pearson,</a:t>
            </a:r>
            <a:r>
              <a:rPr lang="en-GB" altLang="en-US" sz="3600" b="1" baseline="30000" dirty="0">
                <a:solidFill>
                  <a:schemeClr val="bg1"/>
                </a:solidFill>
              </a:rPr>
              <a:t>5</a:t>
            </a:r>
            <a:r>
              <a:rPr lang="en-GB" altLang="en-US" sz="3600" b="1" dirty="0">
                <a:solidFill>
                  <a:schemeClr val="bg1"/>
                </a:solidFill>
              </a:rPr>
              <a:t> Geoff Wong,</a:t>
            </a:r>
            <a:r>
              <a:rPr lang="en-GB" altLang="en-US" sz="3600" b="1" baseline="30000" dirty="0">
                <a:solidFill>
                  <a:schemeClr val="bg1"/>
                </a:solidFill>
              </a:rPr>
              <a:t>1</a:t>
            </a:r>
            <a:br>
              <a:rPr lang="en-GB" altLang="en-US" sz="3600" b="1" dirty="0">
                <a:solidFill>
                  <a:schemeClr val="bg1"/>
                </a:solidFill>
              </a:rPr>
            </a:br>
            <a:r>
              <a:rPr lang="en-GB" altLang="en-US" sz="2800" b="1" baseline="30000" dirty="0">
                <a:solidFill>
                  <a:schemeClr val="bg1"/>
                </a:solidFill>
              </a:rPr>
              <a:t>1</a:t>
            </a:r>
            <a:r>
              <a:rPr lang="en-GB" altLang="en-US" sz="2800" b="1" dirty="0">
                <a:solidFill>
                  <a:schemeClr val="bg1"/>
                </a:solidFill>
              </a:rPr>
              <a:t> Nuffield Department of Primary Care Health Sciences, University </a:t>
            </a:r>
            <a:r>
              <a:rPr lang="en-GB" altLang="en-US" sz="2800" b="1">
                <a:solidFill>
                  <a:schemeClr val="bg1"/>
                </a:solidFill>
              </a:rPr>
              <a:t>of Oxford</a:t>
            </a:r>
            <a:r>
              <a:rPr lang="en-GB" altLang="en-US" sz="2800">
                <a:solidFill>
                  <a:schemeClr val="bg1"/>
                </a:solidFill>
                <a:latin typeface="FoundrySterling-Bold"/>
              </a:rPr>
              <a:t> </a:t>
            </a:r>
            <a:r>
              <a:rPr lang="en-GB" altLang="en-US" sz="2800" b="1" baseline="30000" dirty="0">
                <a:solidFill>
                  <a:schemeClr val="bg1"/>
                </a:solidFill>
              </a:rPr>
              <a:t>2 </a:t>
            </a:r>
            <a:r>
              <a:rPr lang="en-GB" altLang="en-US" sz="2800" b="1" dirty="0">
                <a:solidFill>
                  <a:schemeClr val="bg1"/>
                </a:solidFill>
              </a:rPr>
              <a:t>Collaboration for the Advancement of Medical Education Research &amp; Assessment (CAMERA), Peninsula Schools of Medicine &amp; Dentistry, </a:t>
            </a:r>
            <a:r>
              <a:rPr lang="en-GB" altLang="en-US" sz="2800" b="1">
                <a:solidFill>
                  <a:schemeClr val="bg1"/>
                </a:solidFill>
              </a:rPr>
              <a:t>Plymouth University </a:t>
            </a:r>
            <a:r>
              <a:rPr lang="en-GB" altLang="en-US" sz="2800" b="1" baseline="30000" dirty="0">
                <a:solidFill>
                  <a:schemeClr val="bg1"/>
                </a:solidFill>
              </a:rPr>
              <a:t>3</a:t>
            </a:r>
            <a:r>
              <a:rPr lang="en-GB" altLang="en-US" sz="2800" b="1" dirty="0">
                <a:solidFill>
                  <a:schemeClr val="bg1"/>
                </a:solidFill>
              </a:rPr>
              <a:t> Evidence Synthesis &amp; Modelling for Health Improvement (ESMI), University of Exeter </a:t>
            </a:r>
            <a:r>
              <a:rPr lang="en-GB" altLang="en-US" sz="2800" b="1">
                <a:solidFill>
                  <a:schemeClr val="bg1"/>
                </a:solidFill>
              </a:rPr>
              <a:t>Medical School </a:t>
            </a:r>
            <a:r>
              <a:rPr lang="en-GB" altLang="en-US" sz="2800" b="1" baseline="30000" dirty="0">
                <a:solidFill>
                  <a:schemeClr val="bg1"/>
                </a:solidFill>
              </a:rPr>
              <a:t>4</a:t>
            </a:r>
            <a:r>
              <a:rPr lang="en-GB" altLang="en-US" sz="2800" b="1" dirty="0">
                <a:solidFill>
                  <a:schemeClr val="bg1"/>
                </a:solidFill>
              </a:rPr>
              <a:t> Centre for Research in Professional Learning, Graduate School of Education, University of Exeter </a:t>
            </a:r>
            <a:r>
              <a:rPr lang="en-GB" altLang="en-US" sz="2800" b="1" baseline="30000" dirty="0">
                <a:solidFill>
                  <a:schemeClr val="bg1"/>
                </a:solidFill>
              </a:rPr>
              <a:t>5 </a:t>
            </a:r>
            <a:r>
              <a:rPr lang="en-GB" altLang="en-US" sz="2800" b="1" dirty="0">
                <a:solidFill>
                  <a:schemeClr val="bg1"/>
                </a:solidFill>
              </a:rPr>
              <a:t>NIHR CLAHRC</a:t>
            </a:r>
            <a:r>
              <a:rPr lang="en-GB" altLang="en-US" sz="2800" b="1" baseline="30000" dirty="0">
                <a:solidFill>
                  <a:schemeClr val="bg1"/>
                </a:solidFill>
              </a:rPr>
              <a:t> </a:t>
            </a:r>
            <a:r>
              <a:rPr lang="en-GB" altLang="en-US" sz="2800" b="1" dirty="0">
                <a:solidFill>
                  <a:schemeClr val="bg1"/>
                </a:solidFill>
              </a:rPr>
              <a:t>South West Peninsula, Institute of </a:t>
            </a:r>
            <a:r>
              <a:rPr lang="en-GB" altLang="en-US" sz="2800" b="1">
                <a:solidFill>
                  <a:schemeClr val="bg1"/>
                </a:solidFill>
              </a:rPr>
              <a:t>Health Research, University </a:t>
            </a:r>
            <a:r>
              <a:rPr lang="en-GB" altLang="en-US" sz="2800" b="1" dirty="0">
                <a:solidFill>
                  <a:schemeClr val="bg1"/>
                </a:solidFill>
              </a:rPr>
              <a:t>of Exeter Medical School</a:t>
            </a:r>
            <a:endParaRPr lang="en-GB" altLang="en-US" sz="2800" dirty="0">
              <a:solidFill>
                <a:schemeClr val="bg1"/>
              </a:solidFill>
              <a:latin typeface="FoundrySterling-Bold"/>
            </a:endParaRPr>
          </a:p>
        </p:txBody>
      </p:sp>
      <p:sp>
        <p:nvSpPr>
          <p:cNvPr id="29" name="TextBox 28"/>
          <p:cNvSpPr txBox="1"/>
          <p:nvPr/>
        </p:nvSpPr>
        <p:spPr>
          <a:xfrm>
            <a:off x="3690938" y="29325888"/>
            <a:ext cx="24698325" cy="830262"/>
          </a:xfrm>
          <a:prstGeom prst="rect">
            <a:avLst/>
          </a:prstGeom>
          <a:noFill/>
        </p:spPr>
        <p:txBody>
          <a:bodyPr>
            <a:spAutoFit/>
          </a:bodyPr>
          <a:lstStyle/>
          <a:p>
            <a:pPr defTabSz="4176431" eaLnBrk="1" fontAlgn="auto" hangingPunct="1">
              <a:spcBef>
                <a:spcPts val="0"/>
              </a:spcBef>
              <a:spcAft>
                <a:spcPts val="0"/>
              </a:spcAft>
              <a:defRPr/>
            </a:pPr>
            <a:r>
              <a:rPr lang="en-GB" sz="2401" dirty="0">
                <a:solidFill>
                  <a:srgbClr val="001B54"/>
                </a:solidFill>
              </a:rPr>
              <a:t>This is a summary of independent research funded by the National Institute for Health Research (NIHR)’s Health Services and Delivery Research (HS&amp;DR) Programme (13/97/24). </a:t>
            </a:r>
          </a:p>
          <a:p>
            <a:pPr defTabSz="4176431" eaLnBrk="1" fontAlgn="auto" hangingPunct="1">
              <a:spcBef>
                <a:spcPts val="0"/>
              </a:spcBef>
              <a:spcAft>
                <a:spcPts val="0"/>
              </a:spcAft>
              <a:defRPr/>
            </a:pPr>
            <a:r>
              <a:rPr lang="en-GB" sz="2401" dirty="0">
                <a:solidFill>
                  <a:srgbClr val="001B54"/>
                </a:solidFill>
              </a:rPr>
              <a:t>The views and opinions expressed therein are those of the authors and do not necessarily reflect those of the HS&amp;DR Programme, NIHR, NHS or the Department of Health.</a:t>
            </a:r>
          </a:p>
        </p:txBody>
      </p:sp>
      <p:pic>
        <p:nvPicPr>
          <p:cNvPr id="2060" name="Picture 3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6669663" y="27741563"/>
            <a:ext cx="5399087" cy="1887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1" name="Picture 3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33363" y="27165300"/>
            <a:ext cx="3063875" cy="302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 name="Rectangle 43"/>
          <p:cNvSpPr/>
          <p:nvPr/>
        </p:nvSpPr>
        <p:spPr>
          <a:xfrm>
            <a:off x="464772" y="12004426"/>
            <a:ext cx="9629775" cy="14495569"/>
          </a:xfrm>
          <a:prstGeom prst="rect">
            <a:avLst/>
          </a:prstGeom>
          <a:solidFill>
            <a:schemeClr val="bg1"/>
          </a:solidFill>
          <a:ln w="190500">
            <a:noFill/>
            <a:miter lim="800000"/>
          </a:ln>
        </p:spPr>
        <p:style>
          <a:lnRef idx="2">
            <a:schemeClr val="accent1">
              <a:shade val="50000"/>
            </a:schemeClr>
          </a:lnRef>
          <a:fillRef idx="1">
            <a:schemeClr val="accent1"/>
          </a:fillRef>
          <a:effectRef idx="0">
            <a:schemeClr val="accent1"/>
          </a:effectRef>
          <a:fontRef idx="minor">
            <a:schemeClr val="lt1"/>
          </a:fontRef>
        </p:style>
        <p:txBody>
          <a:bodyPr/>
          <a:lstStyle/>
          <a:p>
            <a:pPr defTabSz="4176431" eaLnBrk="1" fontAlgn="auto" hangingPunct="1">
              <a:spcBef>
                <a:spcPts val="0"/>
              </a:spcBef>
              <a:spcAft>
                <a:spcPts val="0"/>
              </a:spcAft>
              <a:defRPr/>
            </a:pPr>
            <a:r>
              <a:rPr lang="en-GB" sz="3600" b="1" dirty="0">
                <a:solidFill>
                  <a:srgbClr val="001B54"/>
                </a:solidFill>
                <a:latin typeface="Arial" panose="020B0604020202020204" pitchFamily="34" charset="0"/>
                <a:cs typeface="Arial" panose="020B0604020202020204" pitchFamily="34" charset="0"/>
              </a:rPr>
              <a:t>2. Methods</a:t>
            </a:r>
          </a:p>
          <a:p>
            <a:pPr marL="457200" indent="-457200" eaLnBrk="1" hangingPunct="1">
              <a:lnSpc>
                <a:spcPct val="114000"/>
              </a:lnSpc>
              <a:spcBef>
                <a:spcPts val="600"/>
              </a:spcBef>
              <a:buFont typeface="Arial" panose="020B0604020202020204" pitchFamily="34" charset="0"/>
              <a:buChar char="•"/>
              <a:defRPr/>
            </a:pPr>
            <a:r>
              <a:rPr lang="en-GB" altLang="en-US" sz="2600" dirty="0">
                <a:solidFill>
                  <a:srgbClr val="001B54"/>
                </a:solidFill>
                <a:latin typeface="Arial" panose="020B0604020202020204" pitchFamily="34" charset="0"/>
              </a:rPr>
              <a:t>Our review’s protocol has been published in [4]. The review follows current quality and publication standards [5, 6]. </a:t>
            </a:r>
          </a:p>
          <a:p>
            <a:pPr defTabSz="4176431" eaLnBrk="1" fontAlgn="auto" hangingPunct="1">
              <a:spcBef>
                <a:spcPts val="0"/>
              </a:spcBef>
              <a:spcAft>
                <a:spcPts val="0"/>
              </a:spcAft>
              <a:defRPr/>
            </a:pPr>
            <a:endParaRPr lang="en-GB" sz="3600" b="1" dirty="0">
              <a:solidFill>
                <a:srgbClr val="001B54"/>
              </a:solidFill>
              <a:latin typeface="Arial" panose="020B0604020202020204" pitchFamily="34" charset="0"/>
              <a:cs typeface="Arial" panose="020B0604020202020204" pitchFamily="34" charset="0"/>
            </a:endParaRPr>
          </a:p>
          <a:p>
            <a:pPr defTabSz="4176431" eaLnBrk="1" fontAlgn="auto" hangingPunct="1">
              <a:spcBef>
                <a:spcPts val="0"/>
              </a:spcBef>
              <a:spcAft>
                <a:spcPts val="0"/>
              </a:spcAft>
              <a:defRPr/>
            </a:pPr>
            <a:endParaRPr lang="en-GB" sz="2600" b="1" dirty="0">
              <a:solidFill>
                <a:srgbClr val="001B54"/>
              </a:solidFill>
              <a:latin typeface="Arial" panose="020B0604020202020204" pitchFamily="34" charset="0"/>
              <a:cs typeface="Arial" panose="020B0604020202020204" pitchFamily="34" charset="0"/>
            </a:endParaRPr>
          </a:p>
        </p:txBody>
      </p:sp>
      <p:sp>
        <p:nvSpPr>
          <p:cNvPr id="2064" name="TextBox 48"/>
          <p:cNvSpPr txBox="1">
            <a:spLocks noChangeArrowheads="1"/>
          </p:cNvSpPr>
          <p:nvPr/>
        </p:nvSpPr>
        <p:spPr bwMode="auto">
          <a:xfrm>
            <a:off x="3690938" y="27003376"/>
            <a:ext cx="1351043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8200">
                <a:solidFill>
                  <a:schemeClr val="tx1"/>
                </a:solidFill>
                <a:latin typeface="Arial" panose="020B0604020202020204" pitchFamily="34" charset="0"/>
                <a:cs typeface="Arial" panose="020B0604020202020204" pitchFamily="34" charset="0"/>
              </a:defRPr>
            </a:lvl1pPr>
            <a:lvl2pPr marL="742950" indent="-285750">
              <a:defRPr sz="8200">
                <a:solidFill>
                  <a:schemeClr val="tx1"/>
                </a:solidFill>
                <a:latin typeface="Arial" panose="020B0604020202020204" pitchFamily="34" charset="0"/>
                <a:cs typeface="Arial" panose="020B0604020202020204" pitchFamily="34" charset="0"/>
              </a:defRPr>
            </a:lvl2pPr>
            <a:lvl3pPr marL="1143000" indent="-228600">
              <a:defRPr sz="8200">
                <a:solidFill>
                  <a:schemeClr val="tx1"/>
                </a:solidFill>
                <a:latin typeface="Arial" panose="020B0604020202020204" pitchFamily="34" charset="0"/>
                <a:cs typeface="Arial" panose="020B0604020202020204" pitchFamily="34" charset="0"/>
              </a:defRPr>
            </a:lvl3pPr>
            <a:lvl4pPr marL="1600200" indent="-228600">
              <a:defRPr sz="8200">
                <a:solidFill>
                  <a:schemeClr val="tx1"/>
                </a:solidFill>
                <a:latin typeface="Arial" panose="020B0604020202020204" pitchFamily="34" charset="0"/>
                <a:cs typeface="Arial" panose="020B0604020202020204" pitchFamily="34" charset="0"/>
              </a:defRPr>
            </a:lvl4pPr>
            <a:lvl5pPr marL="2057400" indent="-228600">
              <a:defRPr sz="8200">
                <a:solidFill>
                  <a:schemeClr val="tx1"/>
                </a:solidFill>
                <a:latin typeface="Arial" panose="020B0604020202020204" pitchFamily="34" charset="0"/>
                <a:cs typeface="Arial" panose="020B0604020202020204" pitchFamily="34" charset="0"/>
              </a:defRPr>
            </a:lvl5pPr>
            <a:lvl6pPr marL="2514600" indent="-228600" defTabSz="4175125" eaLnBrk="0" fontAlgn="base" hangingPunct="0">
              <a:spcBef>
                <a:spcPct val="0"/>
              </a:spcBef>
              <a:spcAft>
                <a:spcPct val="0"/>
              </a:spcAft>
              <a:defRPr sz="8200">
                <a:solidFill>
                  <a:schemeClr val="tx1"/>
                </a:solidFill>
                <a:latin typeface="Arial" panose="020B0604020202020204" pitchFamily="34" charset="0"/>
                <a:cs typeface="Arial" panose="020B0604020202020204" pitchFamily="34" charset="0"/>
              </a:defRPr>
            </a:lvl6pPr>
            <a:lvl7pPr marL="2971800" indent="-228600" defTabSz="4175125" eaLnBrk="0" fontAlgn="base" hangingPunct="0">
              <a:spcBef>
                <a:spcPct val="0"/>
              </a:spcBef>
              <a:spcAft>
                <a:spcPct val="0"/>
              </a:spcAft>
              <a:defRPr sz="8200">
                <a:solidFill>
                  <a:schemeClr val="tx1"/>
                </a:solidFill>
                <a:latin typeface="Arial" panose="020B0604020202020204" pitchFamily="34" charset="0"/>
                <a:cs typeface="Arial" panose="020B0604020202020204" pitchFamily="34" charset="0"/>
              </a:defRPr>
            </a:lvl7pPr>
            <a:lvl8pPr marL="3429000" indent="-228600" defTabSz="4175125" eaLnBrk="0" fontAlgn="base" hangingPunct="0">
              <a:spcBef>
                <a:spcPct val="0"/>
              </a:spcBef>
              <a:spcAft>
                <a:spcPct val="0"/>
              </a:spcAft>
              <a:defRPr sz="8200">
                <a:solidFill>
                  <a:schemeClr val="tx1"/>
                </a:solidFill>
                <a:latin typeface="Arial" panose="020B0604020202020204" pitchFamily="34" charset="0"/>
                <a:cs typeface="Arial" panose="020B0604020202020204" pitchFamily="34" charset="0"/>
              </a:defRPr>
            </a:lvl8pPr>
            <a:lvl9pPr marL="3886200" indent="-228600" defTabSz="4175125" eaLnBrk="0" fontAlgn="base" hangingPunct="0">
              <a:spcBef>
                <a:spcPct val="0"/>
              </a:spcBef>
              <a:spcAft>
                <a:spcPct val="0"/>
              </a:spcAft>
              <a:defRPr sz="8200">
                <a:solidFill>
                  <a:schemeClr val="tx1"/>
                </a:solidFill>
                <a:latin typeface="Arial" panose="020B0604020202020204" pitchFamily="34" charset="0"/>
                <a:cs typeface="Arial" panose="020B0604020202020204" pitchFamily="34" charset="0"/>
              </a:defRPr>
            </a:lvl9pPr>
          </a:lstStyle>
          <a:p>
            <a:pPr eaLnBrk="1" hangingPunct="1"/>
            <a:r>
              <a:rPr lang="en-GB" altLang="en-US" sz="3600" b="1" dirty="0">
                <a:solidFill>
                  <a:srgbClr val="001B54"/>
                </a:solidFill>
              </a:rPr>
              <a:t>Contact: </a:t>
            </a:r>
          </a:p>
          <a:p>
            <a:pPr eaLnBrk="1" hangingPunct="1"/>
            <a:r>
              <a:rPr lang="en-GB" altLang="en-US" sz="3600" b="1" dirty="0">
                <a:solidFill>
                  <a:srgbClr val="001B54"/>
                </a:solidFill>
              </a:rPr>
              <a:t>Dr Mark Pearson (</a:t>
            </a:r>
            <a:r>
              <a:rPr lang="en-GB" altLang="en-US" sz="3600" b="1" dirty="0">
                <a:solidFill>
                  <a:srgbClr val="001B54"/>
                </a:solidFill>
                <a:hlinkClick r:id="rId5"/>
              </a:rPr>
              <a:t>mark.pearson@exeter.ac.uk</a:t>
            </a:r>
            <a:r>
              <a:rPr lang="en-GB" altLang="en-US" sz="3600" b="1" dirty="0">
                <a:solidFill>
                  <a:srgbClr val="001B54"/>
                </a:solidFill>
              </a:rPr>
              <a:t>) @</a:t>
            </a:r>
            <a:r>
              <a:rPr lang="en-GB" altLang="en-US" sz="3600" b="1" dirty="0" err="1">
                <a:solidFill>
                  <a:srgbClr val="001B54"/>
                </a:solidFill>
              </a:rPr>
              <a:t>HSRMarkP</a:t>
            </a:r>
            <a:endParaRPr lang="en-GB" altLang="en-US" sz="3600" b="1" dirty="0">
              <a:solidFill>
                <a:srgbClr val="001B54"/>
              </a:solidFill>
            </a:endParaRPr>
          </a:p>
          <a:p>
            <a:pPr eaLnBrk="1" hangingPunct="1"/>
            <a:r>
              <a:rPr lang="en-GB" altLang="en-US" sz="3600" b="1" dirty="0">
                <a:solidFill>
                  <a:srgbClr val="001B54"/>
                </a:solidFill>
              </a:rPr>
              <a:t>Dr </a:t>
            </a:r>
            <a:r>
              <a:rPr lang="en-GB" altLang="en-US" sz="3600" b="1" dirty="0" err="1">
                <a:solidFill>
                  <a:srgbClr val="001B54"/>
                </a:solidFill>
              </a:rPr>
              <a:t>Chrysanthi</a:t>
            </a:r>
            <a:r>
              <a:rPr lang="en-GB" altLang="en-US" sz="3600" b="1" dirty="0">
                <a:solidFill>
                  <a:srgbClr val="001B54"/>
                </a:solidFill>
              </a:rPr>
              <a:t> </a:t>
            </a:r>
            <a:r>
              <a:rPr lang="en-GB" altLang="en-US" sz="3600" b="1" dirty="0" err="1">
                <a:solidFill>
                  <a:srgbClr val="001B54"/>
                </a:solidFill>
              </a:rPr>
              <a:t>Papoutsi</a:t>
            </a:r>
            <a:r>
              <a:rPr lang="en-GB" altLang="en-US" sz="3600" b="1" dirty="0">
                <a:solidFill>
                  <a:srgbClr val="001B54"/>
                </a:solidFill>
              </a:rPr>
              <a:t> (</a:t>
            </a:r>
            <a:r>
              <a:rPr lang="en-GB" altLang="en-US" sz="3600" b="1" dirty="0">
                <a:solidFill>
                  <a:srgbClr val="001B54"/>
                </a:solidFill>
                <a:hlinkClick r:id="rId6"/>
              </a:rPr>
              <a:t>chrysanthi.papoutsi@phc.ox.ac.uk</a:t>
            </a:r>
            <a:r>
              <a:rPr lang="en-GB" altLang="en-US" sz="3600" b="1" dirty="0">
                <a:solidFill>
                  <a:srgbClr val="001B54"/>
                </a:solidFill>
              </a:rPr>
              <a:t>)</a:t>
            </a:r>
          </a:p>
          <a:p>
            <a:pPr eaLnBrk="1" hangingPunct="1"/>
            <a:r>
              <a:rPr lang="en-GB" altLang="en-US" sz="3600" b="1" dirty="0">
                <a:solidFill>
                  <a:srgbClr val="001B54"/>
                </a:solidFill>
              </a:rPr>
              <a:t>Dr Geoff Wong (</a:t>
            </a:r>
            <a:r>
              <a:rPr lang="en-GB" altLang="en-US" sz="3600" b="1" dirty="0">
                <a:solidFill>
                  <a:srgbClr val="001B54"/>
                </a:solidFill>
                <a:hlinkClick r:id="rId7"/>
              </a:rPr>
              <a:t>geoffrey.wong@phc.ox.ac.uk</a:t>
            </a:r>
            <a:r>
              <a:rPr lang="en-GB" altLang="en-US" sz="3600" b="1" dirty="0">
                <a:solidFill>
                  <a:srgbClr val="001B54"/>
                </a:solidFill>
              </a:rPr>
              <a:t>) </a:t>
            </a:r>
          </a:p>
        </p:txBody>
      </p:sp>
      <p:sp>
        <p:nvSpPr>
          <p:cNvPr id="54" name="Rectangle 53"/>
          <p:cNvSpPr/>
          <p:nvPr/>
        </p:nvSpPr>
        <p:spPr>
          <a:xfrm>
            <a:off x="10675938" y="5130800"/>
            <a:ext cx="19873912" cy="21235988"/>
          </a:xfrm>
          <a:prstGeom prst="rect">
            <a:avLst/>
          </a:prstGeom>
          <a:solidFill>
            <a:schemeClr val="bg1"/>
          </a:solidFill>
          <a:ln w="190500">
            <a:noFill/>
            <a:miter lim="800000"/>
          </a:ln>
        </p:spPr>
        <p:style>
          <a:lnRef idx="2">
            <a:schemeClr val="accent1">
              <a:shade val="50000"/>
            </a:schemeClr>
          </a:lnRef>
          <a:fillRef idx="1">
            <a:schemeClr val="accent1"/>
          </a:fillRef>
          <a:effectRef idx="0">
            <a:schemeClr val="accent1"/>
          </a:effectRef>
          <a:fontRef idx="minor">
            <a:schemeClr val="lt1"/>
          </a:fontRef>
        </p:style>
        <p:txBody>
          <a:bodyPr/>
          <a:lstStyle>
            <a:lvl1pPr>
              <a:defRPr sz="8200">
                <a:solidFill>
                  <a:schemeClr val="tx1"/>
                </a:solidFill>
                <a:latin typeface="Calibri" panose="020F0502020204030204" pitchFamily="34" charset="0"/>
                <a:cs typeface="Arial" panose="020B0604020202020204" pitchFamily="34" charset="0"/>
              </a:defRPr>
            </a:lvl1pPr>
            <a:lvl2pPr marL="742950" indent="-285750">
              <a:defRPr sz="8200">
                <a:solidFill>
                  <a:schemeClr val="tx1"/>
                </a:solidFill>
                <a:latin typeface="Calibri" panose="020F0502020204030204" pitchFamily="34" charset="0"/>
                <a:cs typeface="Arial" panose="020B0604020202020204" pitchFamily="34" charset="0"/>
              </a:defRPr>
            </a:lvl2pPr>
            <a:lvl3pPr marL="1143000" indent="-228600">
              <a:defRPr sz="8200">
                <a:solidFill>
                  <a:schemeClr val="tx1"/>
                </a:solidFill>
                <a:latin typeface="Calibri" panose="020F0502020204030204" pitchFamily="34" charset="0"/>
                <a:cs typeface="Arial" panose="020B0604020202020204" pitchFamily="34" charset="0"/>
              </a:defRPr>
            </a:lvl3pPr>
            <a:lvl4pPr marL="1600200" indent="-228600">
              <a:defRPr sz="8200">
                <a:solidFill>
                  <a:schemeClr val="tx1"/>
                </a:solidFill>
                <a:latin typeface="Calibri" panose="020F0502020204030204" pitchFamily="34" charset="0"/>
                <a:cs typeface="Arial" panose="020B0604020202020204" pitchFamily="34" charset="0"/>
              </a:defRPr>
            </a:lvl4pPr>
            <a:lvl5pPr marL="2057400" indent="-228600">
              <a:defRPr sz="8200">
                <a:solidFill>
                  <a:schemeClr val="tx1"/>
                </a:solidFill>
                <a:latin typeface="Calibri" panose="020F0502020204030204" pitchFamily="34" charset="0"/>
                <a:cs typeface="Arial" panose="020B0604020202020204" pitchFamily="34" charset="0"/>
              </a:defRPr>
            </a:lvl5pPr>
            <a:lvl6pPr marL="2514600" indent="-228600" defTabSz="4175125" fontAlgn="base">
              <a:spcBef>
                <a:spcPct val="0"/>
              </a:spcBef>
              <a:spcAft>
                <a:spcPct val="0"/>
              </a:spcAft>
              <a:defRPr sz="8200">
                <a:solidFill>
                  <a:schemeClr val="tx1"/>
                </a:solidFill>
                <a:latin typeface="Calibri" panose="020F0502020204030204" pitchFamily="34" charset="0"/>
                <a:cs typeface="Arial" panose="020B0604020202020204" pitchFamily="34" charset="0"/>
              </a:defRPr>
            </a:lvl6pPr>
            <a:lvl7pPr marL="2971800" indent="-228600" defTabSz="4175125" fontAlgn="base">
              <a:spcBef>
                <a:spcPct val="0"/>
              </a:spcBef>
              <a:spcAft>
                <a:spcPct val="0"/>
              </a:spcAft>
              <a:defRPr sz="8200">
                <a:solidFill>
                  <a:schemeClr val="tx1"/>
                </a:solidFill>
                <a:latin typeface="Calibri" panose="020F0502020204030204" pitchFamily="34" charset="0"/>
                <a:cs typeface="Arial" panose="020B0604020202020204" pitchFamily="34" charset="0"/>
              </a:defRPr>
            </a:lvl7pPr>
            <a:lvl8pPr marL="3429000" indent="-228600" defTabSz="4175125" fontAlgn="base">
              <a:spcBef>
                <a:spcPct val="0"/>
              </a:spcBef>
              <a:spcAft>
                <a:spcPct val="0"/>
              </a:spcAft>
              <a:defRPr sz="8200">
                <a:solidFill>
                  <a:schemeClr val="tx1"/>
                </a:solidFill>
                <a:latin typeface="Calibri" panose="020F0502020204030204" pitchFamily="34" charset="0"/>
                <a:cs typeface="Arial" panose="020B0604020202020204" pitchFamily="34" charset="0"/>
              </a:defRPr>
            </a:lvl8pPr>
            <a:lvl9pPr marL="3886200" indent="-228600" defTabSz="4175125" fontAlgn="base">
              <a:spcBef>
                <a:spcPct val="0"/>
              </a:spcBef>
              <a:spcAft>
                <a:spcPct val="0"/>
              </a:spcAft>
              <a:defRPr sz="82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3600" b="1" dirty="0">
                <a:solidFill>
                  <a:srgbClr val="001B54"/>
                </a:solidFill>
                <a:latin typeface="Arial" panose="020B0604020202020204" pitchFamily="34" charset="0"/>
              </a:rPr>
              <a:t>3. Decision-support principles for designing and tailoring antimicrobial prescribing interventions</a:t>
            </a:r>
          </a:p>
          <a:p>
            <a:pPr eaLnBrk="1" hangingPunct="1">
              <a:defRPr/>
            </a:pPr>
            <a:endParaRPr lang="en-GB" altLang="en-US" sz="3600" b="1" dirty="0">
              <a:solidFill>
                <a:srgbClr val="001B54"/>
              </a:solidFill>
              <a:latin typeface="Arial" panose="020B0604020202020204" pitchFamily="34" charset="0"/>
            </a:endParaRPr>
          </a:p>
        </p:txBody>
      </p:sp>
      <p:sp>
        <p:nvSpPr>
          <p:cNvPr id="55" name="Rectangle 54"/>
          <p:cNvSpPr/>
          <p:nvPr/>
        </p:nvSpPr>
        <p:spPr>
          <a:xfrm>
            <a:off x="31089600" y="16687819"/>
            <a:ext cx="11222038" cy="9402763"/>
          </a:xfrm>
          <a:prstGeom prst="rect">
            <a:avLst/>
          </a:prstGeom>
          <a:solidFill>
            <a:schemeClr val="bg1"/>
          </a:solidFill>
          <a:ln w="190500">
            <a:noFill/>
            <a:miter lim="800000"/>
          </a:ln>
        </p:spPr>
        <p:style>
          <a:lnRef idx="2">
            <a:schemeClr val="accent1">
              <a:shade val="50000"/>
            </a:schemeClr>
          </a:lnRef>
          <a:fillRef idx="1">
            <a:schemeClr val="accent1"/>
          </a:fillRef>
          <a:effectRef idx="0">
            <a:schemeClr val="accent1"/>
          </a:effectRef>
          <a:fontRef idx="minor">
            <a:schemeClr val="lt1"/>
          </a:fontRef>
        </p:style>
        <p:txBody>
          <a:bodyPr/>
          <a:lstStyle/>
          <a:p>
            <a:pPr defTabSz="4176431" eaLnBrk="1" fontAlgn="auto" hangingPunct="1">
              <a:spcBef>
                <a:spcPts val="0"/>
              </a:spcBef>
              <a:spcAft>
                <a:spcPts val="0"/>
              </a:spcAft>
              <a:defRPr/>
            </a:pPr>
            <a:r>
              <a:rPr lang="en-GB" sz="3200" b="1" dirty="0">
                <a:solidFill>
                  <a:srgbClr val="001B54"/>
                </a:solidFill>
                <a:latin typeface="Arial" panose="020B0604020202020204" pitchFamily="34" charset="0"/>
                <a:cs typeface="Arial" panose="020B0604020202020204" pitchFamily="34" charset="0"/>
              </a:rPr>
              <a:t>5. References</a:t>
            </a:r>
          </a:p>
          <a:p>
            <a:pPr defTabSz="4176431" eaLnBrk="1" fontAlgn="auto" hangingPunct="1">
              <a:spcBef>
                <a:spcPts val="0"/>
              </a:spcBef>
              <a:spcAft>
                <a:spcPts val="0"/>
              </a:spcAft>
              <a:defRPr/>
            </a:pPr>
            <a:endParaRPr lang="en-GB" sz="1050" dirty="0">
              <a:solidFill>
                <a:srgbClr val="001B54"/>
              </a:solidFill>
              <a:latin typeface="Arial" panose="020B0604020202020204" pitchFamily="34" charset="0"/>
              <a:cs typeface="Arial" panose="020B0604020202020204" pitchFamily="34" charset="0"/>
            </a:endParaRPr>
          </a:p>
          <a:p>
            <a:pPr marL="180000" indent="-180000" defTabSz="4176431" eaLnBrk="1" fontAlgn="auto" hangingPunct="1">
              <a:lnSpc>
                <a:spcPct val="114000"/>
              </a:lnSpc>
              <a:spcBef>
                <a:spcPts val="0"/>
              </a:spcBef>
              <a:spcAft>
                <a:spcPts val="0"/>
              </a:spcAft>
              <a:buFont typeface="+mj-lt"/>
              <a:buAutoNum type="arabicPeriod"/>
              <a:defRPr/>
            </a:pPr>
            <a:r>
              <a:rPr lang="en-GB" sz="1800" dirty="0">
                <a:solidFill>
                  <a:srgbClr val="001B54"/>
                </a:solidFill>
                <a:latin typeface="Arial" panose="020B0604020202020204" pitchFamily="34" charset="0"/>
                <a:cs typeface="Arial" panose="020B0604020202020204" pitchFamily="34" charset="0"/>
                <a:hlinkClick r:id="rId8"/>
              </a:rPr>
              <a:t>Brennan, N., &amp; Mattick, K. (2013). A systematic review of educational interventions to change behaviour of prescribers in hospital settings, with a particular emphasis on new prescribers. British Journal of Clinical Pharmacology, 75(2), 359-372.</a:t>
            </a:r>
            <a:endParaRPr lang="en-GB" sz="1800" dirty="0">
              <a:solidFill>
                <a:srgbClr val="001B54"/>
              </a:solidFill>
              <a:latin typeface="Arial" panose="020B0604020202020204" pitchFamily="34" charset="0"/>
              <a:cs typeface="Arial" panose="020B0604020202020204" pitchFamily="34" charset="0"/>
            </a:endParaRPr>
          </a:p>
          <a:p>
            <a:pPr marL="180000" indent="-180000" algn="just" defTabSz="4176431" eaLnBrk="1" fontAlgn="auto" hangingPunct="1">
              <a:lnSpc>
                <a:spcPct val="114000"/>
              </a:lnSpc>
              <a:spcBef>
                <a:spcPts val="0"/>
              </a:spcBef>
              <a:spcAft>
                <a:spcPts val="0"/>
              </a:spcAft>
              <a:buFont typeface="+mj-lt"/>
              <a:buAutoNum type="arabicPeriod"/>
              <a:defRPr/>
            </a:pPr>
            <a:r>
              <a:rPr lang="en-GB" sz="1800" dirty="0">
                <a:solidFill>
                  <a:srgbClr val="001B54"/>
                </a:solidFill>
                <a:latin typeface="Arial" panose="020B0604020202020204" pitchFamily="34" charset="0"/>
                <a:cs typeface="Arial" panose="020B0604020202020204" pitchFamily="34" charset="0"/>
              </a:rPr>
              <a:t>Charani, E., Castro-Sanchez, E., </a:t>
            </a:r>
            <a:r>
              <a:rPr lang="en-GB" sz="1800" dirty="0" err="1">
                <a:solidFill>
                  <a:srgbClr val="001B54"/>
                </a:solidFill>
                <a:latin typeface="Arial" panose="020B0604020202020204" pitchFamily="34" charset="0"/>
                <a:cs typeface="Arial" panose="020B0604020202020204" pitchFamily="34" charset="0"/>
              </a:rPr>
              <a:t>Sevdalis</a:t>
            </a:r>
            <a:r>
              <a:rPr lang="en-GB" sz="1800" dirty="0">
                <a:solidFill>
                  <a:srgbClr val="001B54"/>
                </a:solidFill>
                <a:latin typeface="Arial" panose="020B0604020202020204" pitchFamily="34" charset="0"/>
                <a:cs typeface="Arial" panose="020B0604020202020204" pitchFamily="34" charset="0"/>
              </a:rPr>
              <a:t>, N., </a:t>
            </a:r>
            <a:r>
              <a:rPr lang="en-GB" sz="1800" dirty="0" err="1">
                <a:solidFill>
                  <a:srgbClr val="001B54"/>
                </a:solidFill>
                <a:latin typeface="Arial" panose="020B0604020202020204" pitchFamily="34" charset="0"/>
                <a:cs typeface="Arial" panose="020B0604020202020204" pitchFamily="34" charset="0"/>
              </a:rPr>
              <a:t>Kyratsis</a:t>
            </a:r>
            <a:r>
              <a:rPr lang="en-GB" sz="1800" dirty="0">
                <a:solidFill>
                  <a:srgbClr val="001B54"/>
                </a:solidFill>
                <a:latin typeface="Arial" panose="020B0604020202020204" pitchFamily="34" charset="0"/>
                <a:cs typeface="Arial" panose="020B0604020202020204" pitchFamily="34" charset="0"/>
              </a:rPr>
              <a:t>, Y., Drumright, L., Shah, N., &amp; Holmes, A. (2013). Understanding the determinants of antimicrobial prescribing within hospitals: the role of “prescribing etiquette”. Clinical Infectious Diseases, 57(2), 188-196. </a:t>
            </a:r>
          </a:p>
          <a:p>
            <a:pPr marL="180000" indent="-180000" algn="just" defTabSz="4176431" eaLnBrk="1" fontAlgn="auto" hangingPunct="1">
              <a:lnSpc>
                <a:spcPct val="114000"/>
              </a:lnSpc>
              <a:spcBef>
                <a:spcPts val="0"/>
              </a:spcBef>
              <a:spcAft>
                <a:spcPts val="0"/>
              </a:spcAft>
              <a:buFont typeface="+mj-lt"/>
              <a:buAutoNum type="arabicPeriod"/>
              <a:defRPr/>
            </a:pPr>
            <a:r>
              <a:rPr lang="en-GB" sz="1800" dirty="0">
                <a:solidFill>
                  <a:srgbClr val="001B54"/>
                </a:solidFill>
                <a:latin typeface="Arial" panose="020B0604020202020204" pitchFamily="34" charset="0"/>
                <a:cs typeface="Arial" panose="020B0604020202020204" pitchFamily="34" charset="0"/>
              </a:rPr>
              <a:t>Tully, M. P., Ashcroft, D. M., Dornan, T., Lewis, P. J., Taylor, D., &amp; </a:t>
            </a:r>
            <a:r>
              <a:rPr lang="en-GB" sz="1800" dirty="0" err="1">
                <a:solidFill>
                  <a:srgbClr val="001B54"/>
                </a:solidFill>
                <a:latin typeface="Arial" panose="020B0604020202020204" pitchFamily="34" charset="0"/>
                <a:cs typeface="Arial" panose="020B0604020202020204" pitchFamily="34" charset="0"/>
              </a:rPr>
              <a:t>Wass</a:t>
            </a:r>
            <a:r>
              <a:rPr lang="en-GB" sz="1800" dirty="0">
                <a:solidFill>
                  <a:srgbClr val="001B54"/>
                </a:solidFill>
                <a:latin typeface="Arial" panose="020B0604020202020204" pitchFamily="34" charset="0"/>
                <a:cs typeface="Arial" panose="020B0604020202020204" pitchFamily="34" charset="0"/>
              </a:rPr>
              <a:t>, V. (2009). The causes of and factors associated with prescribing errors in hospital inpatients. Drug Safety, 32(10), 819-836. </a:t>
            </a:r>
          </a:p>
          <a:p>
            <a:pPr marL="180000" indent="-180000" algn="just" defTabSz="4176431" eaLnBrk="1" fontAlgn="auto" hangingPunct="1">
              <a:lnSpc>
                <a:spcPct val="114000"/>
              </a:lnSpc>
              <a:spcBef>
                <a:spcPts val="0"/>
              </a:spcBef>
              <a:spcAft>
                <a:spcPts val="0"/>
              </a:spcAft>
              <a:buFont typeface="+mj-lt"/>
              <a:buAutoNum type="arabicPeriod"/>
              <a:defRPr/>
            </a:pPr>
            <a:r>
              <a:rPr lang="en-GB" sz="1800" dirty="0">
                <a:solidFill>
                  <a:srgbClr val="001B54"/>
                </a:solidFill>
                <a:latin typeface="Arial" panose="020B0604020202020204" pitchFamily="34" charset="0"/>
                <a:cs typeface="Arial" panose="020B0604020202020204" pitchFamily="34" charset="0"/>
                <a:hlinkClick r:id="rId9"/>
              </a:rPr>
              <a:t>Wong, G., Brennan, N., Mattick, K., Pearson, M., Briscoe, S., &amp; Papoutsi, C. (2015). Interventions to improve antimicrobial prescribing of doctors in training: the IMPACT (</a:t>
            </a:r>
            <a:r>
              <a:rPr lang="en-GB" sz="1800" dirty="0" err="1">
                <a:solidFill>
                  <a:srgbClr val="001B54"/>
                </a:solidFill>
                <a:latin typeface="Arial" panose="020B0604020202020204" pitchFamily="34" charset="0"/>
                <a:cs typeface="Arial" panose="020B0604020202020204" pitchFamily="34" charset="0"/>
                <a:hlinkClick r:id="rId9"/>
              </a:rPr>
              <a:t>IMProving</a:t>
            </a:r>
            <a:r>
              <a:rPr lang="en-GB" sz="1800" dirty="0">
                <a:solidFill>
                  <a:srgbClr val="001B54"/>
                </a:solidFill>
                <a:latin typeface="Arial" panose="020B0604020202020204" pitchFamily="34" charset="0"/>
                <a:cs typeface="Arial" panose="020B0604020202020204" pitchFamily="34" charset="0"/>
                <a:hlinkClick r:id="rId9"/>
              </a:rPr>
              <a:t> Antimicrobial </a:t>
            </a:r>
            <a:r>
              <a:rPr lang="en-GB" sz="1800" dirty="0" err="1">
                <a:solidFill>
                  <a:srgbClr val="001B54"/>
                </a:solidFill>
                <a:latin typeface="Arial" panose="020B0604020202020204" pitchFamily="34" charset="0"/>
                <a:cs typeface="Arial" panose="020B0604020202020204" pitchFamily="34" charset="0"/>
                <a:hlinkClick r:id="rId9"/>
              </a:rPr>
              <a:t>presCribing</a:t>
            </a:r>
            <a:r>
              <a:rPr lang="en-GB" sz="1800" dirty="0">
                <a:solidFill>
                  <a:srgbClr val="001B54"/>
                </a:solidFill>
                <a:latin typeface="Arial" panose="020B0604020202020204" pitchFamily="34" charset="0"/>
                <a:cs typeface="Arial" panose="020B0604020202020204" pitchFamily="34" charset="0"/>
                <a:hlinkClick r:id="rId9"/>
              </a:rPr>
              <a:t> of doctors in Training) realist review. BMJ Open, 5(10), e009059. </a:t>
            </a:r>
            <a:endParaRPr lang="en-GB" sz="1800" dirty="0">
              <a:solidFill>
                <a:srgbClr val="001B54"/>
              </a:solidFill>
              <a:latin typeface="Arial" panose="020B0604020202020204" pitchFamily="34" charset="0"/>
              <a:cs typeface="Arial" panose="020B0604020202020204" pitchFamily="34" charset="0"/>
            </a:endParaRPr>
          </a:p>
          <a:p>
            <a:pPr marL="180000" indent="-180000" algn="just" defTabSz="4176431" eaLnBrk="1" fontAlgn="auto" hangingPunct="1">
              <a:lnSpc>
                <a:spcPct val="114000"/>
              </a:lnSpc>
              <a:spcBef>
                <a:spcPts val="0"/>
              </a:spcBef>
              <a:spcAft>
                <a:spcPts val="0"/>
              </a:spcAft>
              <a:buFont typeface="+mj-lt"/>
              <a:buAutoNum type="arabicPeriod"/>
              <a:defRPr/>
            </a:pPr>
            <a:r>
              <a:rPr lang="en-GB" sz="1800" dirty="0">
                <a:solidFill>
                  <a:srgbClr val="001B54"/>
                </a:solidFill>
                <a:latin typeface="Arial" panose="020B0604020202020204" pitchFamily="34" charset="0"/>
                <a:cs typeface="Arial" panose="020B0604020202020204" pitchFamily="34" charset="0"/>
                <a:hlinkClick r:id="rId10"/>
              </a:rPr>
              <a:t>Wong, G., </a:t>
            </a:r>
            <a:r>
              <a:rPr lang="en-GB" sz="1800" dirty="0" err="1">
                <a:solidFill>
                  <a:srgbClr val="001B54"/>
                </a:solidFill>
                <a:latin typeface="Arial" panose="020B0604020202020204" pitchFamily="34" charset="0"/>
                <a:cs typeface="Arial" panose="020B0604020202020204" pitchFamily="34" charset="0"/>
                <a:hlinkClick r:id="rId10"/>
              </a:rPr>
              <a:t>Greenhalgh</a:t>
            </a:r>
            <a:r>
              <a:rPr lang="en-GB" sz="1800" dirty="0">
                <a:solidFill>
                  <a:srgbClr val="001B54"/>
                </a:solidFill>
                <a:latin typeface="Arial" panose="020B0604020202020204" pitchFamily="34" charset="0"/>
                <a:cs typeface="Arial" panose="020B0604020202020204" pitchFamily="34" charset="0"/>
                <a:hlinkClick r:id="rId10"/>
              </a:rPr>
              <a:t>, T., </a:t>
            </a:r>
            <a:r>
              <a:rPr lang="en-GB" sz="1800" dirty="0" err="1">
                <a:solidFill>
                  <a:srgbClr val="001B54"/>
                </a:solidFill>
                <a:latin typeface="Arial" panose="020B0604020202020204" pitchFamily="34" charset="0"/>
                <a:cs typeface="Arial" panose="020B0604020202020204" pitchFamily="34" charset="0"/>
                <a:hlinkClick r:id="rId10"/>
              </a:rPr>
              <a:t>Westhorp</a:t>
            </a:r>
            <a:r>
              <a:rPr lang="en-GB" sz="1800" dirty="0">
                <a:solidFill>
                  <a:srgbClr val="001B54"/>
                </a:solidFill>
                <a:latin typeface="Arial" panose="020B0604020202020204" pitchFamily="34" charset="0"/>
                <a:cs typeface="Arial" panose="020B0604020202020204" pitchFamily="34" charset="0"/>
                <a:hlinkClick r:id="rId10"/>
              </a:rPr>
              <a:t>, G., Buckingham, J., &amp; Pawson, R. (2013). RAMESES publication standards: realist syntheses. BMC Medicine, 11(1), 21. </a:t>
            </a:r>
            <a:endParaRPr lang="en-GB" sz="1800" dirty="0">
              <a:solidFill>
                <a:srgbClr val="001B54"/>
              </a:solidFill>
              <a:latin typeface="Arial" panose="020B0604020202020204" pitchFamily="34" charset="0"/>
              <a:cs typeface="Arial" panose="020B0604020202020204" pitchFamily="34" charset="0"/>
            </a:endParaRPr>
          </a:p>
          <a:p>
            <a:pPr marL="180000" indent="-180000" algn="just" defTabSz="4176431" eaLnBrk="1" fontAlgn="auto" hangingPunct="1">
              <a:lnSpc>
                <a:spcPct val="114000"/>
              </a:lnSpc>
              <a:spcBef>
                <a:spcPts val="0"/>
              </a:spcBef>
              <a:spcAft>
                <a:spcPts val="0"/>
              </a:spcAft>
              <a:buFont typeface="+mj-lt"/>
              <a:buAutoNum type="arabicPeriod"/>
              <a:defRPr/>
            </a:pPr>
            <a:r>
              <a:rPr lang="en-GB" sz="1800" dirty="0">
                <a:solidFill>
                  <a:srgbClr val="001B54"/>
                </a:solidFill>
                <a:latin typeface="Arial" panose="020B0604020202020204" pitchFamily="34" charset="0"/>
                <a:cs typeface="Arial" panose="020B0604020202020204" pitchFamily="34" charset="0"/>
              </a:rPr>
              <a:t>Wong, G., Greenhalgh, T., </a:t>
            </a:r>
            <a:r>
              <a:rPr lang="en-GB" sz="1800" dirty="0" err="1">
                <a:solidFill>
                  <a:srgbClr val="001B54"/>
                </a:solidFill>
                <a:latin typeface="Arial" panose="020B0604020202020204" pitchFamily="34" charset="0"/>
                <a:cs typeface="Arial" panose="020B0604020202020204" pitchFamily="34" charset="0"/>
              </a:rPr>
              <a:t>Westhorp</a:t>
            </a:r>
            <a:r>
              <a:rPr lang="en-GB" sz="1800" dirty="0">
                <a:solidFill>
                  <a:srgbClr val="001B54"/>
                </a:solidFill>
                <a:latin typeface="Arial" panose="020B0604020202020204" pitchFamily="34" charset="0"/>
                <a:cs typeface="Arial" panose="020B0604020202020204" pitchFamily="34" charset="0"/>
              </a:rPr>
              <a:t>, G., &amp; Pawson, R. (2014). Development of methodological guidance, publication standards and training materials for realist and meta-narrative reviews: the RAMESES (Realist And Meta-narrative Evidence Syntheses–Evolving Standards) project. Health </a:t>
            </a:r>
            <a:r>
              <a:rPr lang="en-GB" sz="1800" dirty="0" err="1">
                <a:solidFill>
                  <a:srgbClr val="001B54"/>
                </a:solidFill>
                <a:latin typeface="Arial" panose="020B0604020202020204" pitchFamily="34" charset="0"/>
                <a:cs typeface="Arial" panose="020B0604020202020204" pitchFamily="34" charset="0"/>
              </a:rPr>
              <a:t>Serv</a:t>
            </a:r>
            <a:r>
              <a:rPr lang="en-GB" sz="1800" dirty="0">
                <a:solidFill>
                  <a:srgbClr val="001B54"/>
                </a:solidFill>
                <a:latin typeface="Arial" panose="020B0604020202020204" pitchFamily="34" charset="0"/>
                <a:cs typeface="Arial" panose="020B0604020202020204" pitchFamily="34" charset="0"/>
              </a:rPr>
              <a:t> </a:t>
            </a:r>
            <a:r>
              <a:rPr lang="en-GB" sz="1800" dirty="0" err="1">
                <a:solidFill>
                  <a:srgbClr val="001B54"/>
                </a:solidFill>
                <a:latin typeface="Arial" panose="020B0604020202020204" pitchFamily="34" charset="0"/>
                <a:cs typeface="Arial" panose="020B0604020202020204" pitchFamily="34" charset="0"/>
              </a:rPr>
              <a:t>Deliv</a:t>
            </a:r>
            <a:r>
              <a:rPr lang="en-GB" sz="1800" dirty="0">
                <a:solidFill>
                  <a:srgbClr val="001B54"/>
                </a:solidFill>
                <a:latin typeface="Arial" panose="020B0604020202020204" pitchFamily="34" charset="0"/>
                <a:cs typeface="Arial" panose="020B0604020202020204" pitchFamily="34" charset="0"/>
              </a:rPr>
              <a:t> Res 2(30).</a:t>
            </a:r>
          </a:p>
          <a:p>
            <a:pPr marL="180000" indent="-180000" algn="just" defTabSz="4176431" eaLnBrk="1" fontAlgn="auto" hangingPunct="1">
              <a:lnSpc>
                <a:spcPct val="114000"/>
              </a:lnSpc>
              <a:spcBef>
                <a:spcPts val="0"/>
              </a:spcBef>
              <a:spcAft>
                <a:spcPts val="0"/>
              </a:spcAft>
              <a:buFont typeface="+mj-lt"/>
              <a:buAutoNum type="arabicPeriod"/>
              <a:defRPr/>
            </a:pPr>
            <a:r>
              <a:rPr lang="en-GB" sz="1800" dirty="0">
                <a:solidFill>
                  <a:srgbClr val="001B54"/>
                </a:solidFill>
                <a:latin typeface="Arial" panose="020B0604020202020204" pitchFamily="34" charset="0"/>
                <a:cs typeface="Arial" panose="020B0604020202020204" pitchFamily="34" charset="0"/>
                <a:hlinkClick r:id="rId11"/>
              </a:rPr>
              <a:t>May, C. (2013). "Towards a general theory of implementation." Implement Sci 8: 18.</a:t>
            </a:r>
            <a:endParaRPr lang="en-GB" sz="1800" dirty="0">
              <a:solidFill>
                <a:srgbClr val="001B54"/>
              </a:solidFill>
              <a:latin typeface="Arial" panose="020B0604020202020204" pitchFamily="34" charset="0"/>
              <a:cs typeface="Arial" panose="020B0604020202020204" pitchFamily="34" charset="0"/>
            </a:endParaRPr>
          </a:p>
          <a:p>
            <a:pPr marL="180000" indent="-180000" algn="just" defTabSz="4176431" eaLnBrk="1" fontAlgn="auto" hangingPunct="1">
              <a:lnSpc>
                <a:spcPct val="114000"/>
              </a:lnSpc>
              <a:spcBef>
                <a:spcPts val="0"/>
              </a:spcBef>
              <a:spcAft>
                <a:spcPts val="0"/>
              </a:spcAft>
              <a:buFont typeface="+mj-lt"/>
              <a:buAutoNum type="arabicPeriod"/>
              <a:defRPr/>
            </a:pPr>
            <a:r>
              <a:rPr lang="en-GB" sz="1800" dirty="0">
                <a:solidFill>
                  <a:srgbClr val="001B54"/>
                </a:solidFill>
                <a:latin typeface="Arial" panose="020B0604020202020204" pitchFamily="34" charset="0"/>
                <a:cs typeface="Arial" panose="020B0604020202020204" pitchFamily="34" charset="0"/>
                <a:hlinkClick r:id="rId12"/>
              </a:rPr>
              <a:t>May, C. R., Johnson, M., and Finch, T. (2016). "Implementation, context and complexity." Implement Sci 11(1): 141.</a:t>
            </a:r>
            <a:endParaRPr lang="en-GB" sz="1800" dirty="0">
              <a:solidFill>
                <a:srgbClr val="001B54"/>
              </a:solidFill>
              <a:latin typeface="Arial" panose="020B0604020202020204" pitchFamily="34" charset="0"/>
              <a:cs typeface="Arial" panose="020B0604020202020204" pitchFamily="34" charset="0"/>
            </a:endParaRPr>
          </a:p>
        </p:txBody>
      </p:sp>
      <p:sp>
        <p:nvSpPr>
          <p:cNvPr id="40" name="TextBox 39"/>
          <p:cNvSpPr txBox="1"/>
          <p:nvPr/>
        </p:nvSpPr>
        <p:spPr>
          <a:xfrm>
            <a:off x="31557913" y="5418138"/>
            <a:ext cx="184150" cy="461962"/>
          </a:xfrm>
          <a:prstGeom prst="rect">
            <a:avLst/>
          </a:prstGeom>
          <a:noFill/>
        </p:spPr>
        <p:txBody>
          <a:bodyPr wrap="none">
            <a:spAutoFit/>
          </a:bodyPr>
          <a:lstStyle/>
          <a:p>
            <a:pPr defTabSz="4176431" eaLnBrk="1" fontAlgn="auto" hangingPunct="1">
              <a:spcBef>
                <a:spcPts val="0"/>
              </a:spcBef>
              <a:spcAft>
                <a:spcPts val="0"/>
              </a:spcAft>
              <a:defRPr/>
            </a:pPr>
            <a:endParaRPr lang="en-GB" sz="2401" dirty="0">
              <a:solidFill>
                <a:srgbClr val="001B54"/>
              </a:solidFill>
            </a:endParaRPr>
          </a:p>
        </p:txBody>
      </p:sp>
      <p:sp>
        <p:nvSpPr>
          <p:cNvPr id="61" name="Rectangle 60"/>
          <p:cNvSpPr/>
          <p:nvPr/>
        </p:nvSpPr>
        <p:spPr>
          <a:xfrm>
            <a:off x="-34925" y="26874788"/>
            <a:ext cx="42851388" cy="1397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176431" eaLnBrk="1" fontAlgn="auto" hangingPunct="1">
              <a:spcBef>
                <a:spcPts val="0"/>
              </a:spcBef>
              <a:spcAft>
                <a:spcPts val="0"/>
              </a:spcAft>
              <a:defRPr/>
            </a:pPr>
            <a:endParaRPr lang="en-GB" baseline="-25000" dirty="0">
              <a:solidFill>
                <a:srgbClr val="001B54"/>
              </a:solidFill>
              <a:latin typeface="Arial" panose="020B0604020202020204" pitchFamily="34" charset="0"/>
              <a:cs typeface="Arial" panose="020B0604020202020204" pitchFamily="34" charset="0"/>
            </a:endParaRPr>
          </a:p>
        </p:txBody>
      </p:sp>
      <p:graphicFrame>
        <p:nvGraphicFramePr>
          <p:cNvPr id="67" name="Diagram 66"/>
          <p:cNvGraphicFramePr/>
          <p:nvPr>
            <p:extLst>
              <p:ext uri="{D42A27DB-BD31-4B8C-83A1-F6EECF244321}">
                <p14:modId xmlns:p14="http://schemas.microsoft.com/office/powerpoint/2010/main" val="35593912"/>
              </p:ext>
            </p:extLst>
          </p:nvPr>
        </p:nvGraphicFramePr>
        <p:xfrm>
          <a:off x="4498199" y="19121438"/>
          <a:ext cx="6331726" cy="5824208"/>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2072" name="TextBox 8"/>
          <p:cNvSpPr txBox="1">
            <a:spLocks noChangeArrowheads="1"/>
          </p:cNvSpPr>
          <p:nvPr/>
        </p:nvSpPr>
        <p:spPr bwMode="auto">
          <a:xfrm>
            <a:off x="610401" y="16983461"/>
            <a:ext cx="4911725" cy="9390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8200">
                <a:solidFill>
                  <a:schemeClr val="tx1"/>
                </a:solidFill>
                <a:latin typeface="Arial" panose="020B0604020202020204" pitchFamily="34" charset="0"/>
                <a:cs typeface="Arial" panose="020B0604020202020204" pitchFamily="34" charset="0"/>
              </a:defRPr>
            </a:lvl1pPr>
            <a:lvl2pPr marL="742950" indent="-285750">
              <a:defRPr sz="8200">
                <a:solidFill>
                  <a:schemeClr val="tx1"/>
                </a:solidFill>
                <a:latin typeface="Arial" panose="020B0604020202020204" pitchFamily="34" charset="0"/>
                <a:cs typeface="Arial" panose="020B0604020202020204" pitchFamily="34" charset="0"/>
              </a:defRPr>
            </a:lvl2pPr>
            <a:lvl3pPr marL="1143000" indent="-228600">
              <a:defRPr sz="8200">
                <a:solidFill>
                  <a:schemeClr val="tx1"/>
                </a:solidFill>
                <a:latin typeface="Arial" panose="020B0604020202020204" pitchFamily="34" charset="0"/>
                <a:cs typeface="Arial" panose="020B0604020202020204" pitchFamily="34" charset="0"/>
              </a:defRPr>
            </a:lvl3pPr>
            <a:lvl4pPr marL="1600200" indent="-228600">
              <a:defRPr sz="8200">
                <a:solidFill>
                  <a:schemeClr val="tx1"/>
                </a:solidFill>
                <a:latin typeface="Arial" panose="020B0604020202020204" pitchFamily="34" charset="0"/>
                <a:cs typeface="Arial" panose="020B0604020202020204" pitchFamily="34" charset="0"/>
              </a:defRPr>
            </a:lvl4pPr>
            <a:lvl5pPr marL="2057400" indent="-228600">
              <a:defRPr sz="8200">
                <a:solidFill>
                  <a:schemeClr val="tx1"/>
                </a:solidFill>
                <a:latin typeface="Arial" panose="020B0604020202020204" pitchFamily="34" charset="0"/>
                <a:cs typeface="Arial" panose="020B0604020202020204" pitchFamily="34" charset="0"/>
              </a:defRPr>
            </a:lvl5pPr>
            <a:lvl6pPr marL="2514600" indent="-228600" defTabSz="4175125" eaLnBrk="0" fontAlgn="base" hangingPunct="0">
              <a:spcBef>
                <a:spcPct val="0"/>
              </a:spcBef>
              <a:spcAft>
                <a:spcPct val="0"/>
              </a:spcAft>
              <a:defRPr sz="8200">
                <a:solidFill>
                  <a:schemeClr val="tx1"/>
                </a:solidFill>
                <a:latin typeface="Arial" panose="020B0604020202020204" pitchFamily="34" charset="0"/>
                <a:cs typeface="Arial" panose="020B0604020202020204" pitchFamily="34" charset="0"/>
              </a:defRPr>
            </a:lvl6pPr>
            <a:lvl7pPr marL="2971800" indent="-228600" defTabSz="4175125" eaLnBrk="0" fontAlgn="base" hangingPunct="0">
              <a:spcBef>
                <a:spcPct val="0"/>
              </a:spcBef>
              <a:spcAft>
                <a:spcPct val="0"/>
              </a:spcAft>
              <a:defRPr sz="8200">
                <a:solidFill>
                  <a:schemeClr val="tx1"/>
                </a:solidFill>
                <a:latin typeface="Arial" panose="020B0604020202020204" pitchFamily="34" charset="0"/>
                <a:cs typeface="Arial" panose="020B0604020202020204" pitchFamily="34" charset="0"/>
              </a:defRPr>
            </a:lvl7pPr>
            <a:lvl8pPr marL="3429000" indent="-228600" defTabSz="4175125" eaLnBrk="0" fontAlgn="base" hangingPunct="0">
              <a:spcBef>
                <a:spcPct val="0"/>
              </a:spcBef>
              <a:spcAft>
                <a:spcPct val="0"/>
              </a:spcAft>
              <a:defRPr sz="8200">
                <a:solidFill>
                  <a:schemeClr val="tx1"/>
                </a:solidFill>
                <a:latin typeface="Arial" panose="020B0604020202020204" pitchFamily="34" charset="0"/>
                <a:cs typeface="Arial" panose="020B0604020202020204" pitchFamily="34" charset="0"/>
              </a:defRPr>
            </a:lvl8pPr>
            <a:lvl9pPr marL="3886200" indent="-228600" defTabSz="4175125" eaLnBrk="0" fontAlgn="base" hangingPunct="0">
              <a:spcBef>
                <a:spcPct val="0"/>
              </a:spcBef>
              <a:spcAft>
                <a:spcPct val="0"/>
              </a:spcAft>
              <a:defRPr sz="8200">
                <a:solidFill>
                  <a:schemeClr val="tx1"/>
                </a:solidFill>
                <a:latin typeface="Arial" panose="020B0604020202020204" pitchFamily="34" charset="0"/>
                <a:cs typeface="Arial" panose="020B0604020202020204" pitchFamily="34" charset="0"/>
              </a:defRPr>
            </a:lvl9pPr>
          </a:lstStyle>
          <a:p>
            <a:pPr eaLnBrk="1" hangingPunct="1">
              <a:lnSpc>
                <a:spcPct val="114000"/>
              </a:lnSpc>
              <a:spcBef>
                <a:spcPts val="600"/>
              </a:spcBef>
              <a:buFont typeface="Courier New" panose="02070309020205020404" pitchFamily="49" charset="0"/>
              <a:buChar char="o"/>
            </a:pPr>
            <a:endParaRPr lang="en-GB" altLang="en-US" sz="2600" dirty="0">
              <a:solidFill>
                <a:srgbClr val="001B54"/>
              </a:solidFill>
            </a:endParaRPr>
          </a:p>
          <a:p>
            <a:pPr eaLnBrk="1" hangingPunct="1">
              <a:lnSpc>
                <a:spcPct val="114000"/>
              </a:lnSpc>
              <a:spcBef>
                <a:spcPts val="600"/>
              </a:spcBef>
              <a:buFont typeface="Arial" panose="020B0604020202020204" pitchFamily="34" charset="0"/>
              <a:buChar char="•"/>
            </a:pPr>
            <a:r>
              <a:rPr lang="en-GB" altLang="en-US" sz="2600" dirty="0">
                <a:solidFill>
                  <a:srgbClr val="001B54"/>
                </a:solidFill>
              </a:rPr>
              <a:t>Initial programme theory drawing on informal literature searching and discussions between the project team.</a:t>
            </a:r>
          </a:p>
          <a:p>
            <a:pPr eaLnBrk="1" hangingPunct="1">
              <a:lnSpc>
                <a:spcPct val="114000"/>
              </a:lnSpc>
              <a:spcBef>
                <a:spcPts val="600"/>
              </a:spcBef>
              <a:buFont typeface="Arial" panose="020B0604020202020204" pitchFamily="34" charset="0"/>
              <a:buChar char="•"/>
            </a:pPr>
            <a:r>
              <a:rPr lang="en-GB" altLang="en-US" sz="2600" dirty="0">
                <a:solidFill>
                  <a:srgbClr val="001B54"/>
                </a:solidFill>
              </a:rPr>
              <a:t>Iterative databases search; title/abstract screening 10% sample compared with second reviewer.</a:t>
            </a:r>
          </a:p>
          <a:p>
            <a:pPr eaLnBrk="1" hangingPunct="1">
              <a:lnSpc>
                <a:spcPct val="114000"/>
              </a:lnSpc>
              <a:spcBef>
                <a:spcPts val="600"/>
              </a:spcBef>
              <a:buFont typeface="Arial" panose="020B0604020202020204" pitchFamily="34" charset="0"/>
              <a:buChar char="•"/>
            </a:pPr>
            <a:r>
              <a:rPr lang="en-GB" altLang="en-US" sz="2600" dirty="0">
                <a:solidFill>
                  <a:srgbClr val="001B54"/>
                </a:solidFill>
              </a:rPr>
              <a:t>Programme theories refined through consultation with group of stakeholders (patients and health professionals - 4 x 2 hour meetings), discussions between the context experts of the team, and analysis of the data from published literature (n=131).</a:t>
            </a:r>
          </a:p>
          <a:p>
            <a:pPr eaLnBrk="1" hangingPunct="1">
              <a:buFont typeface="Courier New" panose="02070309020205020404" pitchFamily="49" charset="0"/>
              <a:buChar char="o"/>
            </a:pPr>
            <a:endParaRPr lang="en-GB" altLang="en-US" sz="2600" dirty="0">
              <a:latin typeface="Calibri" panose="020F0502020204030204" pitchFamily="34" charset="0"/>
            </a:endParaRPr>
          </a:p>
        </p:txBody>
      </p:sp>
      <p:sp>
        <p:nvSpPr>
          <p:cNvPr id="14" name="Rounded Rectangle 13"/>
          <p:cNvSpPr/>
          <p:nvPr/>
        </p:nvSpPr>
        <p:spPr>
          <a:xfrm>
            <a:off x="968375" y="13995537"/>
            <a:ext cx="8705850" cy="3303587"/>
          </a:xfrm>
          <a:prstGeom prst="round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8200">
                <a:solidFill>
                  <a:schemeClr val="tx1"/>
                </a:solidFill>
                <a:latin typeface="Calibri" panose="020F0502020204030204" pitchFamily="34" charset="0"/>
                <a:cs typeface="Arial" panose="020B0604020202020204" pitchFamily="34" charset="0"/>
              </a:defRPr>
            </a:lvl1pPr>
            <a:lvl2pPr marL="742950" indent="-285750">
              <a:defRPr sz="8200">
                <a:solidFill>
                  <a:schemeClr val="tx1"/>
                </a:solidFill>
                <a:latin typeface="Calibri" panose="020F0502020204030204" pitchFamily="34" charset="0"/>
                <a:cs typeface="Arial" panose="020B0604020202020204" pitchFamily="34" charset="0"/>
              </a:defRPr>
            </a:lvl2pPr>
            <a:lvl3pPr marL="1143000" indent="-228600">
              <a:defRPr sz="8200">
                <a:solidFill>
                  <a:schemeClr val="tx1"/>
                </a:solidFill>
                <a:latin typeface="Calibri" panose="020F0502020204030204" pitchFamily="34" charset="0"/>
                <a:cs typeface="Arial" panose="020B0604020202020204" pitchFamily="34" charset="0"/>
              </a:defRPr>
            </a:lvl3pPr>
            <a:lvl4pPr marL="1600200" indent="-228600">
              <a:defRPr sz="8200">
                <a:solidFill>
                  <a:schemeClr val="tx1"/>
                </a:solidFill>
                <a:latin typeface="Calibri" panose="020F0502020204030204" pitchFamily="34" charset="0"/>
                <a:cs typeface="Arial" panose="020B0604020202020204" pitchFamily="34" charset="0"/>
              </a:defRPr>
            </a:lvl4pPr>
            <a:lvl5pPr marL="2057400" indent="-228600">
              <a:defRPr sz="8200">
                <a:solidFill>
                  <a:schemeClr val="tx1"/>
                </a:solidFill>
                <a:latin typeface="Calibri" panose="020F0502020204030204" pitchFamily="34" charset="0"/>
                <a:cs typeface="Arial" panose="020B0604020202020204" pitchFamily="34" charset="0"/>
              </a:defRPr>
            </a:lvl5pPr>
            <a:lvl6pPr marL="2514600" indent="-228600" defTabSz="4175125" fontAlgn="base">
              <a:spcBef>
                <a:spcPct val="0"/>
              </a:spcBef>
              <a:spcAft>
                <a:spcPct val="0"/>
              </a:spcAft>
              <a:defRPr sz="8200">
                <a:solidFill>
                  <a:schemeClr val="tx1"/>
                </a:solidFill>
                <a:latin typeface="Calibri" panose="020F0502020204030204" pitchFamily="34" charset="0"/>
                <a:cs typeface="Arial" panose="020B0604020202020204" pitchFamily="34" charset="0"/>
              </a:defRPr>
            </a:lvl6pPr>
            <a:lvl7pPr marL="2971800" indent="-228600" defTabSz="4175125" fontAlgn="base">
              <a:spcBef>
                <a:spcPct val="0"/>
              </a:spcBef>
              <a:spcAft>
                <a:spcPct val="0"/>
              </a:spcAft>
              <a:defRPr sz="8200">
                <a:solidFill>
                  <a:schemeClr val="tx1"/>
                </a:solidFill>
                <a:latin typeface="Calibri" panose="020F0502020204030204" pitchFamily="34" charset="0"/>
                <a:cs typeface="Arial" panose="020B0604020202020204" pitchFamily="34" charset="0"/>
              </a:defRPr>
            </a:lvl7pPr>
            <a:lvl8pPr marL="3429000" indent="-228600" defTabSz="4175125" fontAlgn="base">
              <a:spcBef>
                <a:spcPct val="0"/>
              </a:spcBef>
              <a:spcAft>
                <a:spcPct val="0"/>
              </a:spcAft>
              <a:defRPr sz="8200">
                <a:solidFill>
                  <a:schemeClr val="tx1"/>
                </a:solidFill>
                <a:latin typeface="Calibri" panose="020F0502020204030204" pitchFamily="34" charset="0"/>
                <a:cs typeface="Arial" panose="020B0604020202020204" pitchFamily="34" charset="0"/>
              </a:defRPr>
            </a:lvl8pPr>
            <a:lvl9pPr marL="3886200" indent="-228600" defTabSz="4175125" fontAlgn="base">
              <a:spcBef>
                <a:spcPct val="0"/>
              </a:spcBef>
              <a:spcAft>
                <a:spcPct val="0"/>
              </a:spcAft>
              <a:defRPr sz="8200">
                <a:solidFill>
                  <a:schemeClr val="tx1"/>
                </a:solidFill>
                <a:latin typeface="Calibri" panose="020F0502020204030204" pitchFamily="34" charset="0"/>
                <a:cs typeface="Arial" panose="020B0604020202020204" pitchFamily="34" charset="0"/>
              </a:defRPr>
            </a:lvl9pPr>
          </a:lstStyle>
          <a:p>
            <a:pPr algn="ctr" eaLnBrk="1" hangingPunct="1">
              <a:lnSpc>
                <a:spcPct val="114000"/>
              </a:lnSpc>
              <a:spcBef>
                <a:spcPts val="600"/>
              </a:spcBef>
              <a:defRPr/>
            </a:pPr>
            <a:r>
              <a:rPr lang="en-GB" altLang="en-US" sz="2600" dirty="0">
                <a:solidFill>
                  <a:schemeClr val="bg1"/>
                </a:solidFill>
                <a:latin typeface="Arial" panose="020B0604020202020204" pitchFamily="34" charset="0"/>
              </a:rPr>
              <a:t>A </a:t>
            </a:r>
            <a:r>
              <a:rPr lang="en-GB" altLang="en-US" sz="2600" b="1" dirty="0">
                <a:solidFill>
                  <a:schemeClr val="bg1"/>
                </a:solidFill>
                <a:latin typeface="Arial" panose="020B0604020202020204" pitchFamily="34" charset="0"/>
              </a:rPr>
              <a:t>realist review </a:t>
            </a:r>
            <a:r>
              <a:rPr lang="en-GB" altLang="en-US" sz="2600" dirty="0">
                <a:solidFill>
                  <a:schemeClr val="bg1"/>
                </a:solidFill>
                <a:latin typeface="Arial" panose="020B0604020202020204" pitchFamily="34" charset="0"/>
              </a:rPr>
              <a:t>is an interpretive, theory-driven approach to synthesizing evidence from qualitative, quantitative and mixed-methods research. Its main strength lies in producing findings that coherently explain how and why mechanisms triggered in different contexts influence outcomes. </a:t>
            </a:r>
          </a:p>
        </p:txBody>
      </p:sp>
      <p:pic>
        <p:nvPicPr>
          <p:cNvPr id="2" name="Picture 1"/>
          <p:cNvPicPr>
            <a:picLocks noChangeAspect="1"/>
          </p:cNvPicPr>
          <p:nvPr/>
        </p:nvPicPr>
        <p:blipFill>
          <a:blip r:embed="rId18"/>
          <a:stretch>
            <a:fillRect/>
          </a:stretch>
        </p:blipFill>
        <p:spPr>
          <a:xfrm>
            <a:off x="1698804" y="2628901"/>
            <a:ext cx="3196868" cy="1184025"/>
          </a:xfrm>
          <a:prstGeom prst="rect">
            <a:avLst/>
          </a:prstGeom>
        </p:spPr>
      </p:pic>
      <p:pic>
        <p:nvPicPr>
          <p:cNvPr id="4" name="Picture 3"/>
          <p:cNvPicPr>
            <a:picLocks noChangeAspect="1"/>
          </p:cNvPicPr>
          <p:nvPr/>
        </p:nvPicPr>
        <p:blipFill>
          <a:blip r:embed="rId19"/>
          <a:stretch>
            <a:fillRect/>
          </a:stretch>
        </p:blipFill>
        <p:spPr>
          <a:xfrm>
            <a:off x="11174176" y="6389084"/>
            <a:ext cx="18638914" cy="18188492"/>
          </a:xfrm>
          <a:prstGeom prst="rect">
            <a:avLst/>
          </a:prstGeom>
        </p:spPr>
      </p:pic>
      <p:pic>
        <p:nvPicPr>
          <p:cNvPr id="5" name="Picture 4"/>
          <p:cNvPicPr>
            <a:picLocks noChangeAspect="1"/>
          </p:cNvPicPr>
          <p:nvPr/>
        </p:nvPicPr>
        <p:blipFill>
          <a:blip r:embed="rId20"/>
          <a:stretch>
            <a:fillRect/>
          </a:stretch>
        </p:blipFill>
        <p:spPr>
          <a:xfrm>
            <a:off x="7216712" y="2537596"/>
            <a:ext cx="2848258" cy="1456496"/>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3966</TotalTime>
  <Words>984</Words>
  <Application>Microsoft Office PowerPoint</Application>
  <PresentationFormat>Custom</PresentationFormat>
  <Paragraphs>45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Courier New</vt:lpstr>
      <vt:lpstr>FoundrySterling-Bold</vt:lpstr>
      <vt:lpstr>Office Theme</vt:lpstr>
      <vt:lpstr>PowerPoint Presentation</vt:lpstr>
    </vt:vector>
  </TitlesOfParts>
  <Company>University of Oxford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 P Richards-Doran</dc:creator>
  <cp:lastModifiedBy>Mark Pearson</cp:lastModifiedBy>
  <cp:revision>104</cp:revision>
  <cp:lastPrinted>2017-04-21T11:21:42Z</cp:lastPrinted>
  <dcterms:created xsi:type="dcterms:W3CDTF">2015-10-12T13:01:34Z</dcterms:created>
  <dcterms:modified xsi:type="dcterms:W3CDTF">2017-05-11T10:55:00Z</dcterms:modified>
</cp:coreProperties>
</file>